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80" r:id="rId2"/>
  </p:sldMasterIdLst>
  <p:notesMasterIdLst>
    <p:notesMasterId r:id="rId42"/>
  </p:notesMasterIdLst>
  <p:sldIdLst>
    <p:sldId id="283" r:id="rId3"/>
    <p:sldId id="380" r:id="rId4"/>
    <p:sldId id="370" r:id="rId5"/>
    <p:sldId id="369" r:id="rId6"/>
    <p:sldId id="286" r:id="rId7"/>
    <p:sldId id="390" r:id="rId8"/>
    <p:sldId id="410" r:id="rId9"/>
    <p:sldId id="325" r:id="rId10"/>
    <p:sldId id="420" r:id="rId11"/>
    <p:sldId id="423" r:id="rId12"/>
    <p:sldId id="421" r:id="rId13"/>
    <p:sldId id="396" r:id="rId14"/>
    <p:sldId id="397" r:id="rId15"/>
    <p:sldId id="398" r:id="rId16"/>
    <p:sldId id="399" r:id="rId17"/>
    <p:sldId id="400" r:id="rId18"/>
    <p:sldId id="401" r:id="rId19"/>
    <p:sldId id="402" r:id="rId20"/>
    <p:sldId id="403" r:id="rId21"/>
    <p:sldId id="285" r:id="rId22"/>
    <p:sldId id="404" r:id="rId23"/>
    <p:sldId id="405" r:id="rId24"/>
    <p:sldId id="406" r:id="rId25"/>
    <p:sldId id="407" r:id="rId26"/>
    <p:sldId id="408" r:id="rId27"/>
    <p:sldId id="409" r:id="rId28"/>
    <p:sldId id="374" r:id="rId29"/>
    <p:sldId id="411" r:id="rId30"/>
    <p:sldId id="413" r:id="rId31"/>
    <p:sldId id="414" r:id="rId32"/>
    <p:sldId id="415" r:id="rId33"/>
    <p:sldId id="416" r:id="rId34"/>
    <p:sldId id="276" r:id="rId35"/>
    <p:sldId id="382" r:id="rId36"/>
    <p:sldId id="412" r:id="rId37"/>
    <p:sldId id="417" r:id="rId38"/>
    <p:sldId id="418" r:id="rId39"/>
    <p:sldId id="419" r:id="rId40"/>
    <p:sldId id="268" r:id="rId41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just format 2 - Dekorfärg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6E25E649-3F16-4E02-A733-19D2CDBF48F0}" styleName="Mellanmörkt format 3 - Dekorfärg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A488322-F2BA-4B5B-9748-0D474271808F}" styleName="Mellanmörkt format 3 - Dekorfärg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25E5076-3810-47DD-B79F-674D7AD40C01}" styleName="Mörkt format 1 - Dekorfärg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46F890A9-2807-4EBB-B81D-B2AA78EC7F39}" styleName="Mörkt format 2 - Dekorfärg 5/Dekorfärg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1EBBBCC-DAD2-459C-BE2E-F6DE35CF9A28}" styleName="Mörkt format 2 - Dekorfärg 3/Dekorfärg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660B408-B3CF-4A94-85FC-2B1E0A45F4A2}" styleName="Mörkt format 2 - Dekorfärg 1/Dekorfärg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202B0CA-FC54-4496-8BCA-5EF66A818D29}" styleName="Mörkt forma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AF606853-7671-496A-8E4F-DF71F8EC918B}" styleName="Mörkt format 1 - Dekorfärg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7DF18680-E054-41AD-8BC1-D1AEF772440D}" styleName="Mellanmörkt format 2 - Dekorfärg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B301B821-A1FF-4177-AEE7-76D212191A09}" styleName="Mellanmörkt format 1 - Dekorfärg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2D5ABB26-0587-4C30-8999-92F81FD0307C}" styleName="Inget format, inget rutnät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Format med tema 1 - dekorfärg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Format med tema 1 - dekorfärg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912C8C85-51F0-491E-9774-3900AFEF0FD7}" styleName="Ljust format 2 - Dekorfärg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10A1B5D5-9B99-4C35-A422-299274C87663}" styleName="Mellanmörkt format 1 - Dekorfärg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108"/>
    <p:restoredTop sz="97840"/>
  </p:normalViewPr>
  <p:slideViewPr>
    <p:cSldViewPr snapToGrid="0" snapToObjects="1" showGuides="1">
      <p:cViewPr varScale="1">
        <p:scale>
          <a:sx n="124" d="100"/>
          <a:sy n="124" d="100"/>
        </p:scale>
        <p:origin x="468" y="9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slide" Target="slides/slide39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DAA9534-9A6B-A849-96BE-76F681FD7F8C}" type="doc">
      <dgm:prSet loTypeId="urn:microsoft.com/office/officeart/2005/8/layout/bProcess4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sv-SE"/>
        </a:p>
      </dgm:t>
    </dgm:pt>
    <dgm:pt modelId="{AF2A51FA-AD41-0D44-912B-E1A97A0B859C}">
      <dgm:prSet phldrT="[Text]"/>
      <dgm:spPr>
        <a:ln>
          <a:solidFill>
            <a:schemeClr val="accent1"/>
          </a:solidFill>
        </a:ln>
      </dgm:spPr>
      <dgm:t>
        <a:bodyPr/>
        <a:lstStyle/>
        <a:p>
          <a:r>
            <a:rPr lang="sv-SE" dirty="0"/>
            <a:t>1</a:t>
          </a:r>
        </a:p>
      </dgm:t>
    </dgm:pt>
    <dgm:pt modelId="{5F51C977-CB6B-D14C-95AB-168F8254E16A}" type="parTrans" cxnId="{DC4764BC-7AA8-5344-A7F5-5D12E032A84F}">
      <dgm:prSet/>
      <dgm:spPr/>
      <dgm:t>
        <a:bodyPr/>
        <a:lstStyle/>
        <a:p>
          <a:endParaRPr lang="sv-SE"/>
        </a:p>
      </dgm:t>
    </dgm:pt>
    <dgm:pt modelId="{E3DD282A-F7FC-9249-B4C4-EDB0204C90B2}" type="sibTrans" cxnId="{DC4764BC-7AA8-5344-A7F5-5D12E032A84F}">
      <dgm:prSet/>
      <dgm:spPr/>
      <dgm:t>
        <a:bodyPr/>
        <a:lstStyle/>
        <a:p>
          <a:endParaRPr lang="sv-SE"/>
        </a:p>
      </dgm:t>
    </dgm:pt>
    <dgm:pt modelId="{C8C81163-562E-2243-81E8-879CA7383EB5}">
      <dgm:prSet phldrT="[Text]"/>
      <dgm:spPr>
        <a:ln>
          <a:solidFill>
            <a:schemeClr val="accent1"/>
          </a:solidFill>
        </a:ln>
      </dgm:spPr>
      <dgm:t>
        <a:bodyPr/>
        <a:lstStyle/>
        <a:p>
          <a:r>
            <a:rPr lang="sv-SE" dirty="0"/>
            <a:t>Information</a:t>
          </a:r>
        </a:p>
      </dgm:t>
    </dgm:pt>
    <dgm:pt modelId="{1F61E3E9-491E-4444-965D-75D49A73CFCB}" type="parTrans" cxnId="{485D5E47-CED2-A140-977A-47A80814897E}">
      <dgm:prSet/>
      <dgm:spPr/>
      <dgm:t>
        <a:bodyPr/>
        <a:lstStyle/>
        <a:p>
          <a:endParaRPr lang="sv-SE"/>
        </a:p>
      </dgm:t>
    </dgm:pt>
    <dgm:pt modelId="{642AE51A-9CF5-EF40-9749-798A4C789EDC}" type="sibTrans" cxnId="{485D5E47-CED2-A140-977A-47A80814897E}">
      <dgm:prSet/>
      <dgm:spPr/>
      <dgm:t>
        <a:bodyPr/>
        <a:lstStyle/>
        <a:p>
          <a:endParaRPr lang="sv-SE"/>
        </a:p>
      </dgm:t>
    </dgm:pt>
    <dgm:pt modelId="{406201E2-3CCF-2B49-A96C-A52A713D0B32}">
      <dgm:prSet phldrT="[Text]"/>
      <dgm:spPr/>
      <dgm:t>
        <a:bodyPr/>
        <a:lstStyle/>
        <a:p>
          <a:r>
            <a:rPr lang="sv-SE" dirty="0"/>
            <a:t>2</a:t>
          </a:r>
        </a:p>
      </dgm:t>
    </dgm:pt>
    <dgm:pt modelId="{B842DD49-D16F-A946-BD52-9CA8119DFF4C}" type="parTrans" cxnId="{1CBBF254-0A73-F54F-8AA0-070A1728EA7C}">
      <dgm:prSet/>
      <dgm:spPr/>
      <dgm:t>
        <a:bodyPr/>
        <a:lstStyle/>
        <a:p>
          <a:endParaRPr lang="sv-SE"/>
        </a:p>
      </dgm:t>
    </dgm:pt>
    <dgm:pt modelId="{64A9EFDC-F0E6-4D47-ADDE-1561B66EC025}" type="sibTrans" cxnId="{1CBBF254-0A73-F54F-8AA0-070A1728EA7C}">
      <dgm:prSet/>
      <dgm:spPr/>
      <dgm:t>
        <a:bodyPr/>
        <a:lstStyle/>
        <a:p>
          <a:endParaRPr lang="sv-SE"/>
        </a:p>
      </dgm:t>
    </dgm:pt>
    <dgm:pt modelId="{3D556E28-8D20-124C-8C81-FAA22E25CD6C}">
      <dgm:prSet phldrT="[Text]"/>
      <dgm:spPr/>
      <dgm:t>
        <a:bodyPr/>
        <a:lstStyle/>
        <a:p>
          <a:r>
            <a:rPr lang="sv-SE" dirty="0"/>
            <a:t>Anmälan</a:t>
          </a:r>
        </a:p>
      </dgm:t>
    </dgm:pt>
    <dgm:pt modelId="{2913CF75-4DC5-0943-9131-F93F7D6E537E}" type="parTrans" cxnId="{8E771AB6-DE30-A04E-B6F7-727DA80BA99C}">
      <dgm:prSet/>
      <dgm:spPr/>
      <dgm:t>
        <a:bodyPr/>
        <a:lstStyle/>
        <a:p>
          <a:endParaRPr lang="sv-SE"/>
        </a:p>
      </dgm:t>
    </dgm:pt>
    <dgm:pt modelId="{B448DB7B-CB56-A346-A94B-82CB540C152F}" type="sibTrans" cxnId="{8E771AB6-DE30-A04E-B6F7-727DA80BA99C}">
      <dgm:prSet/>
      <dgm:spPr/>
      <dgm:t>
        <a:bodyPr/>
        <a:lstStyle/>
        <a:p>
          <a:endParaRPr lang="sv-SE"/>
        </a:p>
      </dgm:t>
    </dgm:pt>
    <dgm:pt modelId="{5BC7803B-E1B7-8548-9506-ACCF4316CDF6}">
      <dgm:prSet phldrT="[Text]"/>
      <dgm:spPr/>
      <dgm:t>
        <a:bodyPr/>
        <a:lstStyle/>
        <a:p>
          <a:r>
            <a:rPr lang="sv-SE" dirty="0"/>
            <a:t>3</a:t>
          </a:r>
        </a:p>
      </dgm:t>
    </dgm:pt>
    <dgm:pt modelId="{31243C5A-0B35-B54F-BE63-7D775A8F3DC3}" type="parTrans" cxnId="{818D04B5-D612-2C4E-BADC-C37AAAF7FE87}">
      <dgm:prSet/>
      <dgm:spPr/>
      <dgm:t>
        <a:bodyPr/>
        <a:lstStyle/>
        <a:p>
          <a:endParaRPr lang="sv-SE"/>
        </a:p>
      </dgm:t>
    </dgm:pt>
    <dgm:pt modelId="{A5894DEC-2530-C448-B68E-601FA85A7DED}" type="sibTrans" cxnId="{818D04B5-D612-2C4E-BADC-C37AAAF7FE87}">
      <dgm:prSet/>
      <dgm:spPr/>
      <dgm:t>
        <a:bodyPr/>
        <a:lstStyle/>
        <a:p>
          <a:endParaRPr lang="sv-SE"/>
        </a:p>
      </dgm:t>
    </dgm:pt>
    <dgm:pt modelId="{D21767EB-B760-C540-BD99-8BE90320C97D}">
      <dgm:prSet phldrT="[Text]"/>
      <dgm:spPr/>
      <dgm:t>
        <a:bodyPr/>
        <a:lstStyle/>
        <a:p>
          <a:r>
            <a:rPr lang="sv-SE" dirty="0"/>
            <a:t>Praktikerbjudande</a:t>
          </a:r>
        </a:p>
      </dgm:t>
    </dgm:pt>
    <dgm:pt modelId="{38DEB055-D10F-5447-BF16-34EE0D013E9A}" type="parTrans" cxnId="{3B1A9E5A-D184-204A-953F-1E88370E5DC8}">
      <dgm:prSet/>
      <dgm:spPr/>
      <dgm:t>
        <a:bodyPr/>
        <a:lstStyle/>
        <a:p>
          <a:endParaRPr lang="sv-SE"/>
        </a:p>
      </dgm:t>
    </dgm:pt>
    <dgm:pt modelId="{66FB8C78-A7B7-F14C-BBD2-260097B6505E}" type="sibTrans" cxnId="{3B1A9E5A-D184-204A-953F-1E88370E5DC8}">
      <dgm:prSet/>
      <dgm:spPr/>
      <dgm:t>
        <a:bodyPr/>
        <a:lstStyle/>
        <a:p>
          <a:endParaRPr lang="sv-SE"/>
        </a:p>
      </dgm:t>
    </dgm:pt>
    <dgm:pt modelId="{260FFC2C-5F0D-254B-A37E-6054E9190CCB}">
      <dgm:prSet/>
      <dgm:spPr/>
      <dgm:t>
        <a:bodyPr/>
        <a:lstStyle/>
        <a:p>
          <a:r>
            <a:rPr lang="sv-SE" dirty="0"/>
            <a:t>4</a:t>
          </a:r>
        </a:p>
      </dgm:t>
    </dgm:pt>
    <dgm:pt modelId="{4228D2D2-2638-224F-BCA9-AA5F9CF154EC}" type="parTrans" cxnId="{05D02FD0-78E8-2843-928D-685E583CBD88}">
      <dgm:prSet/>
      <dgm:spPr/>
      <dgm:t>
        <a:bodyPr/>
        <a:lstStyle/>
        <a:p>
          <a:endParaRPr lang="sv-SE"/>
        </a:p>
      </dgm:t>
    </dgm:pt>
    <dgm:pt modelId="{C1CEADD3-2756-C842-BE67-3C5EB4376005}" type="sibTrans" cxnId="{05D02FD0-78E8-2843-928D-685E583CBD88}">
      <dgm:prSet/>
      <dgm:spPr/>
      <dgm:t>
        <a:bodyPr/>
        <a:lstStyle/>
        <a:p>
          <a:endParaRPr lang="sv-SE"/>
        </a:p>
      </dgm:t>
    </dgm:pt>
    <dgm:pt modelId="{C3E1571F-4E2A-C243-8930-54A4036008D8}">
      <dgm:prSet/>
      <dgm:spPr/>
      <dgm:t>
        <a:bodyPr/>
        <a:lstStyle/>
        <a:p>
          <a:r>
            <a:rPr lang="sv-SE" dirty="0"/>
            <a:t>Praktikplan</a:t>
          </a:r>
        </a:p>
      </dgm:t>
    </dgm:pt>
    <dgm:pt modelId="{4738DB5C-7DE8-4141-BA2D-11AAABD8AD82}" type="parTrans" cxnId="{6787F8B3-4D62-A844-89F3-20A980D43730}">
      <dgm:prSet/>
      <dgm:spPr/>
      <dgm:t>
        <a:bodyPr/>
        <a:lstStyle/>
        <a:p>
          <a:endParaRPr lang="sv-SE"/>
        </a:p>
      </dgm:t>
    </dgm:pt>
    <dgm:pt modelId="{05241901-8E5E-0F48-877E-F4FC0A71A33C}" type="sibTrans" cxnId="{6787F8B3-4D62-A844-89F3-20A980D43730}">
      <dgm:prSet/>
      <dgm:spPr/>
      <dgm:t>
        <a:bodyPr/>
        <a:lstStyle/>
        <a:p>
          <a:endParaRPr lang="sv-SE"/>
        </a:p>
      </dgm:t>
    </dgm:pt>
    <dgm:pt modelId="{2D1156EB-A832-7541-BB9C-3EC3BD41441D}">
      <dgm:prSet/>
      <dgm:spPr/>
      <dgm:t>
        <a:bodyPr/>
        <a:lstStyle/>
        <a:p>
          <a:r>
            <a:rPr lang="sv-SE" dirty="0"/>
            <a:t>5</a:t>
          </a:r>
        </a:p>
      </dgm:t>
    </dgm:pt>
    <dgm:pt modelId="{6B5BB597-8C8C-2D44-A6AC-A29EC3575963}" type="parTrans" cxnId="{A98AEB10-BC3C-D54C-80D4-EDF248DE14B5}">
      <dgm:prSet/>
      <dgm:spPr/>
      <dgm:t>
        <a:bodyPr/>
        <a:lstStyle/>
        <a:p>
          <a:endParaRPr lang="sv-SE"/>
        </a:p>
      </dgm:t>
    </dgm:pt>
    <dgm:pt modelId="{E46D23AE-EBBF-5F4C-991B-CB445B7D338E}" type="sibTrans" cxnId="{A98AEB10-BC3C-D54C-80D4-EDF248DE14B5}">
      <dgm:prSet/>
      <dgm:spPr/>
      <dgm:t>
        <a:bodyPr/>
        <a:lstStyle/>
        <a:p>
          <a:endParaRPr lang="sv-SE"/>
        </a:p>
      </dgm:t>
    </dgm:pt>
    <dgm:pt modelId="{6163718C-D65B-4E44-A4E7-B1E0D76461F3}">
      <dgm:prSet/>
      <dgm:spPr/>
      <dgm:t>
        <a:bodyPr/>
        <a:lstStyle/>
        <a:p>
          <a:r>
            <a:rPr lang="sv-SE" dirty="0"/>
            <a:t>Ladda upp</a:t>
          </a:r>
        </a:p>
      </dgm:t>
    </dgm:pt>
    <dgm:pt modelId="{B8A68351-5912-3048-85A2-106771A36AA2}" type="parTrans" cxnId="{32117B10-21CB-884E-9B32-5E94D716EF2D}">
      <dgm:prSet/>
      <dgm:spPr/>
      <dgm:t>
        <a:bodyPr/>
        <a:lstStyle/>
        <a:p>
          <a:endParaRPr lang="sv-SE"/>
        </a:p>
      </dgm:t>
    </dgm:pt>
    <dgm:pt modelId="{E22EE000-FB08-B744-87EA-AF6AB3ECEB23}" type="sibTrans" cxnId="{32117B10-21CB-884E-9B32-5E94D716EF2D}">
      <dgm:prSet/>
      <dgm:spPr/>
      <dgm:t>
        <a:bodyPr/>
        <a:lstStyle/>
        <a:p>
          <a:endParaRPr lang="sv-SE"/>
        </a:p>
      </dgm:t>
    </dgm:pt>
    <dgm:pt modelId="{0592B1DA-8935-AE40-A764-45A9B9E4C729}">
      <dgm:prSet/>
      <dgm:spPr/>
      <dgm:t>
        <a:bodyPr/>
        <a:lstStyle/>
        <a:p>
          <a:r>
            <a:rPr lang="sv-SE" dirty="0"/>
            <a:t>6</a:t>
          </a:r>
        </a:p>
      </dgm:t>
    </dgm:pt>
    <dgm:pt modelId="{EAE7E5A5-C9E6-6143-80FB-E787E6F79DE9}" type="parTrans" cxnId="{5CC1811C-CF70-BB4F-9B9F-5882FA938F2E}">
      <dgm:prSet/>
      <dgm:spPr/>
      <dgm:t>
        <a:bodyPr/>
        <a:lstStyle/>
        <a:p>
          <a:endParaRPr lang="sv-SE"/>
        </a:p>
      </dgm:t>
    </dgm:pt>
    <dgm:pt modelId="{40A476E5-8DD3-C244-98C7-8CCC2725DC64}" type="sibTrans" cxnId="{5CC1811C-CF70-BB4F-9B9F-5882FA938F2E}">
      <dgm:prSet/>
      <dgm:spPr/>
      <dgm:t>
        <a:bodyPr/>
        <a:lstStyle/>
        <a:p>
          <a:endParaRPr lang="sv-SE"/>
        </a:p>
      </dgm:t>
    </dgm:pt>
    <dgm:pt modelId="{4069489C-A80E-6643-A403-87B6AD2B0BEA}">
      <dgm:prSet/>
      <dgm:spPr/>
      <dgm:t>
        <a:bodyPr/>
        <a:lstStyle/>
        <a:p>
          <a:r>
            <a:rPr lang="sv-SE" dirty="0"/>
            <a:t>Godkännande</a:t>
          </a:r>
        </a:p>
      </dgm:t>
    </dgm:pt>
    <dgm:pt modelId="{0F2F0333-983C-1B47-8499-F64480556CF0}" type="parTrans" cxnId="{CE11BF13-11DB-AC48-B886-66427F8DA51D}">
      <dgm:prSet/>
      <dgm:spPr/>
      <dgm:t>
        <a:bodyPr/>
        <a:lstStyle/>
        <a:p>
          <a:endParaRPr lang="sv-SE"/>
        </a:p>
      </dgm:t>
    </dgm:pt>
    <dgm:pt modelId="{1601DC18-6D6A-5D44-A8FF-B65CD9F44D94}" type="sibTrans" cxnId="{CE11BF13-11DB-AC48-B886-66427F8DA51D}">
      <dgm:prSet/>
      <dgm:spPr/>
      <dgm:t>
        <a:bodyPr/>
        <a:lstStyle/>
        <a:p>
          <a:endParaRPr lang="sv-SE"/>
        </a:p>
      </dgm:t>
    </dgm:pt>
    <dgm:pt modelId="{DA71B021-C5D0-A441-A12B-320D471B8236}">
      <dgm:prSet/>
      <dgm:spPr/>
      <dgm:t>
        <a:bodyPr/>
        <a:lstStyle/>
        <a:p>
          <a:r>
            <a:rPr lang="sv-SE" dirty="0"/>
            <a:t>7</a:t>
          </a:r>
        </a:p>
      </dgm:t>
    </dgm:pt>
    <dgm:pt modelId="{92C773E3-AA05-BC42-B0E9-3EA58B7CD37C}" type="parTrans" cxnId="{1F8D9901-784E-C740-9559-C306A0A43844}">
      <dgm:prSet/>
      <dgm:spPr/>
      <dgm:t>
        <a:bodyPr/>
        <a:lstStyle/>
        <a:p>
          <a:endParaRPr lang="sv-SE"/>
        </a:p>
      </dgm:t>
    </dgm:pt>
    <dgm:pt modelId="{6A8FAA10-8C5E-1440-ACB8-DE98A9A6142D}" type="sibTrans" cxnId="{1F8D9901-784E-C740-9559-C306A0A43844}">
      <dgm:prSet/>
      <dgm:spPr/>
      <dgm:t>
        <a:bodyPr/>
        <a:lstStyle/>
        <a:p>
          <a:endParaRPr lang="sv-SE"/>
        </a:p>
      </dgm:t>
    </dgm:pt>
    <dgm:pt modelId="{25BDD5D8-3DAF-E24E-9990-50B4BB2F6C54}">
      <dgm:prSet/>
      <dgm:spPr/>
      <dgm:t>
        <a:bodyPr/>
        <a:lstStyle/>
        <a:p>
          <a:r>
            <a:rPr lang="sv-SE" dirty="0"/>
            <a:t>Antagningsbesked</a:t>
          </a:r>
        </a:p>
      </dgm:t>
    </dgm:pt>
    <dgm:pt modelId="{03C4C901-95E1-B748-9DDA-AEF0C053D64E}" type="parTrans" cxnId="{BD87BB87-BC3B-1A40-9A05-5384384B033E}">
      <dgm:prSet/>
      <dgm:spPr/>
      <dgm:t>
        <a:bodyPr/>
        <a:lstStyle/>
        <a:p>
          <a:endParaRPr lang="sv-SE"/>
        </a:p>
      </dgm:t>
    </dgm:pt>
    <dgm:pt modelId="{949AFB1F-C888-0D4D-9AB2-E00937C44A0F}" type="sibTrans" cxnId="{BD87BB87-BC3B-1A40-9A05-5384384B033E}">
      <dgm:prSet/>
      <dgm:spPr/>
      <dgm:t>
        <a:bodyPr/>
        <a:lstStyle/>
        <a:p>
          <a:endParaRPr lang="sv-SE"/>
        </a:p>
      </dgm:t>
    </dgm:pt>
    <dgm:pt modelId="{ECD9C38A-CEA3-474C-83D4-C89B533FECF8}">
      <dgm:prSet/>
      <dgm:spPr/>
      <dgm:t>
        <a:bodyPr/>
        <a:lstStyle/>
        <a:p>
          <a:r>
            <a:rPr lang="sv-SE" dirty="0"/>
            <a:t>8</a:t>
          </a:r>
        </a:p>
      </dgm:t>
    </dgm:pt>
    <dgm:pt modelId="{80738049-1FE2-3940-AF5D-345C582E4CEA}" type="parTrans" cxnId="{A6BFE59B-8491-A84A-8A8C-E09486ABD82C}">
      <dgm:prSet/>
      <dgm:spPr/>
      <dgm:t>
        <a:bodyPr/>
        <a:lstStyle/>
        <a:p>
          <a:endParaRPr lang="sv-SE"/>
        </a:p>
      </dgm:t>
    </dgm:pt>
    <dgm:pt modelId="{C6FCC2BF-C68F-3D41-B2B5-DAC1DCFEA509}" type="sibTrans" cxnId="{A6BFE59B-8491-A84A-8A8C-E09486ABD82C}">
      <dgm:prSet/>
      <dgm:spPr/>
      <dgm:t>
        <a:bodyPr/>
        <a:lstStyle/>
        <a:p>
          <a:endParaRPr lang="sv-SE"/>
        </a:p>
      </dgm:t>
    </dgm:pt>
    <dgm:pt modelId="{E9F9043E-BF57-8041-87B6-056C03C20335}">
      <dgm:prSet/>
      <dgm:spPr/>
      <dgm:t>
        <a:bodyPr/>
        <a:lstStyle/>
        <a:p>
          <a:r>
            <a:rPr lang="sv-SE" dirty="0"/>
            <a:t>9</a:t>
          </a:r>
        </a:p>
      </dgm:t>
    </dgm:pt>
    <dgm:pt modelId="{F041BD69-FCA4-584D-9D9F-E2FBC3E83D0A}" type="parTrans" cxnId="{E277B886-11F1-F54C-B383-B8CC17651881}">
      <dgm:prSet/>
      <dgm:spPr/>
      <dgm:t>
        <a:bodyPr/>
        <a:lstStyle/>
        <a:p>
          <a:endParaRPr lang="sv-SE"/>
        </a:p>
      </dgm:t>
    </dgm:pt>
    <dgm:pt modelId="{FFC362BB-C52A-B64C-8ECB-31A702AA1378}" type="sibTrans" cxnId="{E277B886-11F1-F54C-B383-B8CC17651881}">
      <dgm:prSet/>
      <dgm:spPr/>
      <dgm:t>
        <a:bodyPr/>
        <a:lstStyle/>
        <a:p>
          <a:endParaRPr lang="sv-SE"/>
        </a:p>
      </dgm:t>
    </dgm:pt>
    <dgm:pt modelId="{14FCD5C4-2EF9-F34F-9657-E33F0FBC13E0}">
      <dgm:prSet/>
      <dgm:spPr/>
      <dgm:t>
        <a:bodyPr/>
        <a:lstStyle/>
        <a:p>
          <a:r>
            <a:rPr lang="sv-SE" dirty="0"/>
            <a:t>Avtal</a:t>
          </a:r>
        </a:p>
      </dgm:t>
    </dgm:pt>
    <dgm:pt modelId="{9AF59EFD-F637-0642-A8F3-24F4965F78DE}" type="parTrans" cxnId="{649ED9D7-5689-1D4A-8A67-ACFD0D92A0ED}">
      <dgm:prSet/>
      <dgm:spPr/>
      <dgm:t>
        <a:bodyPr/>
        <a:lstStyle/>
        <a:p>
          <a:endParaRPr lang="sv-SE"/>
        </a:p>
      </dgm:t>
    </dgm:pt>
    <dgm:pt modelId="{E3A7DBC3-E508-E944-A3D2-8A5A064B9011}" type="sibTrans" cxnId="{649ED9D7-5689-1D4A-8A67-ACFD0D92A0ED}">
      <dgm:prSet/>
      <dgm:spPr/>
      <dgm:t>
        <a:bodyPr/>
        <a:lstStyle/>
        <a:p>
          <a:endParaRPr lang="sv-SE"/>
        </a:p>
      </dgm:t>
    </dgm:pt>
    <dgm:pt modelId="{2AEB0936-C627-6746-813B-F49CAFD9DD62}">
      <dgm:prSet/>
      <dgm:spPr/>
      <dgm:t>
        <a:bodyPr/>
        <a:lstStyle/>
        <a:p>
          <a:r>
            <a:rPr lang="sv-SE" dirty="0"/>
            <a:t>Antagen</a:t>
          </a:r>
        </a:p>
      </dgm:t>
    </dgm:pt>
    <dgm:pt modelId="{1F4B0ADC-3E6A-4B4D-A355-EC5DD1F1C605}" type="parTrans" cxnId="{5ECA1B24-013E-954F-AEFB-035F0DBBA06F}">
      <dgm:prSet/>
      <dgm:spPr/>
      <dgm:t>
        <a:bodyPr/>
        <a:lstStyle/>
        <a:p>
          <a:endParaRPr lang="sv-SE"/>
        </a:p>
      </dgm:t>
    </dgm:pt>
    <dgm:pt modelId="{9B0F415F-9E4D-8249-A30C-EE5A69ED83CA}" type="sibTrans" cxnId="{5ECA1B24-013E-954F-AEFB-035F0DBBA06F}">
      <dgm:prSet/>
      <dgm:spPr/>
      <dgm:t>
        <a:bodyPr/>
        <a:lstStyle/>
        <a:p>
          <a:endParaRPr lang="sv-SE"/>
        </a:p>
      </dgm:t>
    </dgm:pt>
    <dgm:pt modelId="{DD6C0770-7683-5340-83B4-6F8D978D0D9B}" type="pres">
      <dgm:prSet presAssocID="{3DAA9534-9A6B-A849-96BE-76F681FD7F8C}" presName="Name0" presStyleCnt="0">
        <dgm:presLayoutVars>
          <dgm:dir/>
          <dgm:resizeHandles/>
        </dgm:presLayoutVars>
      </dgm:prSet>
      <dgm:spPr/>
    </dgm:pt>
    <dgm:pt modelId="{AD7D14D6-83AD-004F-B697-3445FF22FF00}" type="pres">
      <dgm:prSet presAssocID="{AF2A51FA-AD41-0D44-912B-E1A97A0B859C}" presName="compNode" presStyleCnt="0"/>
      <dgm:spPr/>
    </dgm:pt>
    <dgm:pt modelId="{C4BFB87C-57CB-2848-9302-AA25551C818B}" type="pres">
      <dgm:prSet presAssocID="{AF2A51FA-AD41-0D44-912B-E1A97A0B859C}" presName="dummyConnPt" presStyleCnt="0"/>
      <dgm:spPr/>
    </dgm:pt>
    <dgm:pt modelId="{A4B3C68C-EB80-344B-BF8C-A4621A1AF6E5}" type="pres">
      <dgm:prSet presAssocID="{AF2A51FA-AD41-0D44-912B-E1A97A0B859C}" presName="node" presStyleLbl="node1" presStyleIdx="0" presStyleCnt="9">
        <dgm:presLayoutVars>
          <dgm:bulletEnabled val="1"/>
        </dgm:presLayoutVars>
      </dgm:prSet>
      <dgm:spPr/>
    </dgm:pt>
    <dgm:pt modelId="{825529B0-EF49-DE41-B29A-952F0E45830A}" type="pres">
      <dgm:prSet presAssocID="{E3DD282A-F7FC-9249-B4C4-EDB0204C90B2}" presName="sibTrans" presStyleLbl="bgSibTrans2D1" presStyleIdx="0" presStyleCnt="8"/>
      <dgm:spPr/>
    </dgm:pt>
    <dgm:pt modelId="{49344836-BD7F-6C42-A62F-5932228E4194}" type="pres">
      <dgm:prSet presAssocID="{406201E2-3CCF-2B49-A96C-A52A713D0B32}" presName="compNode" presStyleCnt="0"/>
      <dgm:spPr/>
    </dgm:pt>
    <dgm:pt modelId="{9718AC96-AD86-844C-A490-02DB1A3AA8AB}" type="pres">
      <dgm:prSet presAssocID="{406201E2-3CCF-2B49-A96C-A52A713D0B32}" presName="dummyConnPt" presStyleCnt="0"/>
      <dgm:spPr/>
    </dgm:pt>
    <dgm:pt modelId="{2EF777BF-B8F4-6242-9F5F-1D8F0A98E4C8}" type="pres">
      <dgm:prSet presAssocID="{406201E2-3CCF-2B49-A96C-A52A713D0B32}" presName="node" presStyleLbl="node1" presStyleIdx="1" presStyleCnt="9">
        <dgm:presLayoutVars>
          <dgm:bulletEnabled val="1"/>
        </dgm:presLayoutVars>
      </dgm:prSet>
      <dgm:spPr/>
    </dgm:pt>
    <dgm:pt modelId="{68FAE9AC-B012-664D-9662-F4F61456B13D}" type="pres">
      <dgm:prSet presAssocID="{64A9EFDC-F0E6-4D47-ADDE-1561B66EC025}" presName="sibTrans" presStyleLbl="bgSibTrans2D1" presStyleIdx="1" presStyleCnt="8"/>
      <dgm:spPr/>
    </dgm:pt>
    <dgm:pt modelId="{7C1884E4-40E1-2D44-A277-3953D72535EA}" type="pres">
      <dgm:prSet presAssocID="{5BC7803B-E1B7-8548-9506-ACCF4316CDF6}" presName="compNode" presStyleCnt="0"/>
      <dgm:spPr/>
    </dgm:pt>
    <dgm:pt modelId="{2C241A5E-F79A-4744-8420-FDD08286FBFB}" type="pres">
      <dgm:prSet presAssocID="{5BC7803B-E1B7-8548-9506-ACCF4316CDF6}" presName="dummyConnPt" presStyleCnt="0"/>
      <dgm:spPr/>
    </dgm:pt>
    <dgm:pt modelId="{45A176D5-8157-A149-903A-EE594157A24D}" type="pres">
      <dgm:prSet presAssocID="{5BC7803B-E1B7-8548-9506-ACCF4316CDF6}" presName="node" presStyleLbl="node1" presStyleIdx="2" presStyleCnt="9">
        <dgm:presLayoutVars>
          <dgm:bulletEnabled val="1"/>
        </dgm:presLayoutVars>
      </dgm:prSet>
      <dgm:spPr/>
    </dgm:pt>
    <dgm:pt modelId="{1E21F948-2DCF-3448-A1E1-F7BED80E736A}" type="pres">
      <dgm:prSet presAssocID="{A5894DEC-2530-C448-B68E-601FA85A7DED}" presName="sibTrans" presStyleLbl="bgSibTrans2D1" presStyleIdx="2" presStyleCnt="8"/>
      <dgm:spPr/>
    </dgm:pt>
    <dgm:pt modelId="{8ED96386-4D31-8F47-9850-AE1E78D05834}" type="pres">
      <dgm:prSet presAssocID="{260FFC2C-5F0D-254B-A37E-6054E9190CCB}" presName="compNode" presStyleCnt="0"/>
      <dgm:spPr/>
    </dgm:pt>
    <dgm:pt modelId="{E42C6256-BE87-8045-85D1-C67D1976B335}" type="pres">
      <dgm:prSet presAssocID="{260FFC2C-5F0D-254B-A37E-6054E9190CCB}" presName="dummyConnPt" presStyleCnt="0"/>
      <dgm:spPr/>
    </dgm:pt>
    <dgm:pt modelId="{534C8651-AF98-3A45-8AD2-6A0057E22DBF}" type="pres">
      <dgm:prSet presAssocID="{260FFC2C-5F0D-254B-A37E-6054E9190CCB}" presName="node" presStyleLbl="node1" presStyleIdx="3" presStyleCnt="9">
        <dgm:presLayoutVars>
          <dgm:bulletEnabled val="1"/>
        </dgm:presLayoutVars>
      </dgm:prSet>
      <dgm:spPr/>
    </dgm:pt>
    <dgm:pt modelId="{C9D4C21D-74A4-D848-8C54-A98AD4E4F565}" type="pres">
      <dgm:prSet presAssocID="{C1CEADD3-2756-C842-BE67-3C5EB4376005}" presName="sibTrans" presStyleLbl="bgSibTrans2D1" presStyleIdx="3" presStyleCnt="8"/>
      <dgm:spPr/>
    </dgm:pt>
    <dgm:pt modelId="{785F7001-D65F-A340-95B6-0064B32339BE}" type="pres">
      <dgm:prSet presAssocID="{2D1156EB-A832-7541-BB9C-3EC3BD41441D}" presName="compNode" presStyleCnt="0"/>
      <dgm:spPr/>
    </dgm:pt>
    <dgm:pt modelId="{3772CC97-8BEE-6249-AE6E-A09F62F64A79}" type="pres">
      <dgm:prSet presAssocID="{2D1156EB-A832-7541-BB9C-3EC3BD41441D}" presName="dummyConnPt" presStyleCnt="0"/>
      <dgm:spPr/>
    </dgm:pt>
    <dgm:pt modelId="{F65D9C95-CEBD-864C-BE55-ECDCB39AFCF3}" type="pres">
      <dgm:prSet presAssocID="{2D1156EB-A832-7541-BB9C-3EC3BD41441D}" presName="node" presStyleLbl="node1" presStyleIdx="4" presStyleCnt="9">
        <dgm:presLayoutVars>
          <dgm:bulletEnabled val="1"/>
        </dgm:presLayoutVars>
      </dgm:prSet>
      <dgm:spPr/>
    </dgm:pt>
    <dgm:pt modelId="{318FE8EB-D797-3246-AD0D-D2352AD55977}" type="pres">
      <dgm:prSet presAssocID="{E46D23AE-EBBF-5F4C-991B-CB445B7D338E}" presName="sibTrans" presStyleLbl="bgSibTrans2D1" presStyleIdx="4" presStyleCnt="8"/>
      <dgm:spPr/>
    </dgm:pt>
    <dgm:pt modelId="{3E4BCE5E-2756-824B-B644-21A269F59C79}" type="pres">
      <dgm:prSet presAssocID="{0592B1DA-8935-AE40-A764-45A9B9E4C729}" presName="compNode" presStyleCnt="0"/>
      <dgm:spPr/>
    </dgm:pt>
    <dgm:pt modelId="{542E25E5-3E0E-264C-828A-5BA487AD8456}" type="pres">
      <dgm:prSet presAssocID="{0592B1DA-8935-AE40-A764-45A9B9E4C729}" presName="dummyConnPt" presStyleCnt="0"/>
      <dgm:spPr/>
    </dgm:pt>
    <dgm:pt modelId="{628A75C4-1A12-9E42-8516-AEF03099AB95}" type="pres">
      <dgm:prSet presAssocID="{0592B1DA-8935-AE40-A764-45A9B9E4C729}" presName="node" presStyleLbl="node1" presStyleIdx="5" presStyleCnt="9">
        <dgm:presLayoutVars>
          <dgm:bulletEnabled val="1"/>
        </dgm:presLayoutVars>
      </dgm:prSet>
      <dgm:spPr/>
    </dgm:pt>
    <dgm:pt modelId="{EA9C35B2-FD28-3349-8E7C-A17498D99D51}" type="pres">
      <dgm:prSet presAssocID="{40A476E5-8DD3-C244-98C7-8CCC2725DC64}" presName="sibTrans" presStyleLbl="bgSibTrans2D1" presStyleIdx="5" presStyleCnt="8"/>
      <dgm:spPr/>
    </dgm:pt>
    <dgm:pt modelId="{49A51328-3E79-8D4E-9DEA-2DCF9AF305D8}" type="pres">
      <dgm:prSet presAssocID="{DA71B021-C5D0-A441-A12B-320D471B8236}" presName="compNode" presStyleCnt="0"/>
      <dgm:spPr/>
    </dgm:pt>
    <dgm:pt modelId="{D1D1238C-827D-204B-B797-64832961381F}" type="pres">
      <dgm:prSet presAssocID="{DA71B021-C5D0-A441-A12B-320D471B8236}" presName="dummyConnPt" presStyleCnt="0"/>
      <dgm:spPr/>
    </dgm:pt>
    <dgm:pt modelId="{C9A65F24-510C-044D-B226-B6356FCE7972}" type="pres">
      <dgm:prSet presAssocID="{DA71B021-C5D0-A441-A12B-320D471B8236}" presName="node" presStyleLbl="node1" presStyleIdx="6" presStyleCnt="9">
        <dgm:presLayoutVars>
          <dgm:bulletEnabled val="1"/>
        </dgm:presLayoutVars>
      </dgm:prSet>
      <dgm:spPr/>
    </dgm:pt>
    <dgm:pt modelId="{D08EA120-7481-8340-8525-506523F6F91D}" type="pres">
      <dgm:prSet presAssocID="{6A8FAA10-8C5E-1440-ACB8-DE98A9A6142D}" presName="sibTrans" presStyleLbl="bgSibTrans2D1" presStyleIdx="6" presStyleCnt="8"/>
      <dgm:spPr/>
    </dgm:pt>
    <dgm:pt modelId="{D0712004-9B60-9442-ABC0-4A1213942AD8}" type="pres">
      <dgm:prSet presAssocID="{ECD9C38A-CEA3-474C-83D4-C89B533FECF8}" presName="compNode" presStyleCnt="0"/>
      <dgm:spPr/>
    </dgm:pt>
    <dgm:pt modelId="{A84B656B-9E66-5C49-A767-CA3C185A3327}" type="pres">
      <dgm:prSet presAssocID="{ECD9C38A-CEA3-474C-83D4-C89B533FECF8}" presName="dummyConnPt" presStyleCnt="0"/>
      <dgm:spPr/>
    </dgm:pt>
    <dgm:pt modelId="{FCA9D104-C8DE-764F-A195-F4147C924F5E}" type="pres">
      <dgm:prSet presAssocID="{ECD9C38A-CEA3-474C-83D4-C89B533FECF8}" presName="node" presStyleLbl="node1" presStyleIdx="7" presStyleCnt="9">
        <dgm:presLayoutVars>
          <dgm:bulletEnabled val="1"/>
        </dgm:presLayoutVars>
      </dgm:prSet>
      <dgm:spPr/>
    </dgm:pt>
    <dgm:pt modelId="{CC5DF592-3B73-CD41-95B0-42A589BC4366}" type="pres">
      <dgm:prSet presAssocID="{C6FCC2BF-C68F-3D41-B2B5-DAC1DCFEA509}" presName="sibTrans" presStyleLbl="bgSibTrans2D1" presStyleIdx="7" presStyleCnt="8"/>
      <dgm:spPr/>
    </dgm:pt>
    <dgm:pt modelId="{E089F88F-A318-4A40-9DC9-5120974E7EFE}" type="pres">
      <dgm:prSet presAssocID="{E9F9043E-BF57-8041-87B6-056C03C20335}" presName="compNode" presStyleCnt="0"/>
      <dgm:spPr/>
    </dgm:pt>
    <dgm:pt modelId="{D0B096DF-802A-5543-9E44-3AA2CD3AAF09}" type="pres">
      <dgm:prSet presAssocID="{E9F9043E-BF57-8041-87B6-056C03C20335}" presName="dummyConnPt" presStyleCnt="0"/>
      <dgm:spPr/>
    </dgm:pt>
    <dgm:pt modelId="{4E979002-BD72-2942-BAB7-CD08277C5A56}" type="pres">
      <dgm:prSet presAssocID="{E9F9043E-BF57-8041-87B6-056C03C20335}" presName="node" presStyleLbl="node1" presStyleIdx="8" presStyleCnt="9">
        <dgm:presLayoutVars>
          <dgm:bulletEnabled val="1"/>
        </dgm:presLayoutVars>
      </dgm:prSet>
      <dgm:spPr/>
    </dgm:pt>
  </dgm:ptLst>
  <dgm:cxnLst>
    <dgm:cxn modelId="{1F8D9901-784E-C740-9559-C306A0A43844}" srcId="{3DAA9534-9A6B-A849-96BE-76F681FD7F8C}" destId="{DA71B021-C5D0-A441-A12B-320D471B8236}" srcOrd="6" destOrd="0" parTransId="{92C773E3-AA05-BC42-B0E9-3EA58B7CD37C}" sibTransId="{6A8FAA10-8C5E-1440-ACB8-DE98A9A6142D}"/>
    <dgm:cxn modelId="{2FA47202-A46F-974B-861D-1675FAFB17A7}" type="presOf" srcId="{3D556E28-8D20-124C-8C81-FAA22E25CD6C}" destId="{2EF777BF-B8F4-6242-9F5F-1D8F0A98E4C8}" srcOrd="0" destOrd="1" presId="urn:microsoft.com/office/officeart/2005/8/layout/bProcess4"/>
    <dgm:cxn modelId="{A0F77406-0440-B346-B7B8-CD06C1B0A618}" type="presOf" srcId="{E3DD282A-F7FC-9249-B4C4-EDB0204C90B2}" destId="{825529B0-EF49-DE41-B29A-952F0E45830A}" srcOrd="0" destOrd="0" presId="urn:microsoft.com/office/officeart/2005/8/layout/bProcess4"/>
    <dgm:cxn modelId="{E7605009-58AB-EE46-B9E9-B02B63FD601E}" type="presOf" srcId="{25BDD5D8-3DAF-E24E-9990-50B4BB2F6C54}" destId="{C9A65F24-510C-044D-B226-B6356FCE7972}" srcOrd="0" destOrd="1" presId="urn:microsoft.com/office/officeart/2005/8/layout/bProcess4"/>
    <dgm:cxn modelId="{32117B10-21CB-884E-9B32-5E94D716EF2D}" srcId="{2D1156EB-A832-7541-BB9C-3EC3BD41441D}" destId="{6163718C-D65B-4E44-A4E7-B1E0D76461F3}" srcOrd="0" destOrd="0" parTransId="{B8A68351-5912-3048-85A2-106771A36AA2}" sibTransId="{E22EE000-FB08-B744-87EA-AF6AB3ECEB23}"/>
    <dgm:cxn modelId="{A98AEB10-BC3C-D54C-80D4-EDF248DE14B5}" srcId="{3DAA9534-9A6B-A849-96BE-76F681FD7F8C}" destId="{2D1156EB-A832-7541-BB9C-3EC3BD41441D}" srcOrd="4" destOrd="0" parTransId="{6B5BB597-8C8C-2D44-A6AC-A29EC3575963}" sibTransId="{E46D23AE-EBBF-5F4C-991B-CB445B7D338E}"/>
    <dgm:cxn modelId="{63DCFD10-EE3B-194C-9020-1A1EBAB1073F}" type="presOf" srcId="{AF2A51FA-AD41-0D44-912B-E1A97A0B859C}" destId="{A4B3C68C-EB80-344B-BF8C-A4621A1AF6E5}" srcOrd="0" destOrd="0" presId="urn:microsoft.com/office/officeart/2005/8/layout/bProcess4"/>
    <dgm:cxn modelId="{CE11BF13-11DB-AC48-B886-66427F8DA51D}" srcId="{0592B1DA-8935-AE40-A764-45A9B9E4C729}" destId="{4069489C-A80E-6643-A403-87B6AD2B0BEA}" srcOrd="0" destOrd="0" parTransId="{0F2F0333-983C-1B47-8499-F64480556CF0}" sibTransId="{1601DC18-6D6A-5D44-A8FF-B65CD9F44D94}"/>
    <dgm:cxn modelId="{6669EB1B-368D-4948-8707-89A1574EA776}" type="presOf" srcId="{4069489C-A80E-6643-A403-87B6AD2B0BEA}" destId="{628A75C4-1A12-9E42-8516-AEF03099AB95}" srcOrd="0" destOrd="1" presId="urn:microsoft.com/office/officeart/2005/8/layout/bProcess4"/>
    <dgm:cxn modelId="{5CC1811C-CF70-BB4F-9B9F-5882FA938F2E}" srcId="{3DAA9534-9A6B-A849-96BE-76F681FD7F8C}" destId="{0592B1DA-8935-AE40-A764-45A9B9E4C729}" srcOrd="5" destOrd="0" parTransId="{EAE7E5A5-C9E6-6143-80FB-E787E6F79DE9}" sibTransId="{40A476E5-8DD3-C244-98C7-8CCC2725DC64}"/>
    <dgm:cxn modelId="{5ECA1B24-013E-954F-AEFB-035F0DBBA06F}" srcId="{E9F9043E-BF57-8041-87B6-056C03C20335}" destId="{2AEB0936-C627-6746-813B-F49CAFD9DD62}" srcOrd="0" destOrd="0" parTransId="{1F4B0ADC-3E6A-4B4D-A355-EC5DD1F1C605}" sibTransId="{9B0F415F-9E4D-8249-A30C-EE5A69ED83CA}"/>
    <dgm:cxn modelId="{F6EF5524-02D1-9D46-9054-9516518D3465}" type="presOf" srcId="{C6FCC2BF-C68F-3D41-B2B5-DAC1DCFEA509}" destId="{CC5DF592-3B73-CD41-95B0-42A589BC4366}" srcOrd="0" destOrd="0" presId="urn:microsoft.com/office/officeart/2005/8/layout/bProcess4"/>
    <dgm:cxn modelId="{B397C526-9A18-4343-91F5-CA0968B1A5C5}" type="presOf" srcId="{40A476E5-8DD3-C244-98C7-8CCC2725DC64}" destId="{EA9C35B2-FD28-3349-8E7C-A17498D99D51}" srcOrd="0" destOrd="0" presId="urn:microsoft.com/office/officeart/2005/8/layout/bProcess4"/>
    <dgm:cxn modelId="{E513812B-56B8-F74F-87BB-1D1F77034AC0}" type="presOf" srcId="{E9F9043E-BF57-8041-87B6-056C03C20335}" destId="{4E979002-BD72-2942-BAB7-CD08277C5A56}" srcOrd="0" destOrd="0" presId="urn:microsoft.com/office/officeart/2005/8/layout/bProcess4"/>
    <dgm:cxn modelId="{3AB7F92F-FA73-6D4B-BE6C-990472600CAF}" type="presOf" srcId="{2AEB0936-C627-6746-813B-F49CAFD9DD62}" destId="{4E979002-BD72-2942-BAB7-CD08277C5A56}" srcOrd="0" destOrd="1" presId="urn:microsoft.com/office/officeart/2005/8/layout/bProcess4"/>
    <dgm:cxn modelId="{E8959334-1414-AA4B-9F0D-96A75BBEE054}" type="presOf" srcId="{5BC7803B-E1B7-8548-9506-ACCF4316CDF6}" destId="{45A176D5-8157-A149-903A-EE594157A24D}" srcOrd="0" destOrd="0" presId="urn:microsoft.com/office/officeart/2005/8/layout/bProcess4"/>
    <dgm:cxn modelId="{0168DA3C-3E03-654E-B11A-849BCD63568E}" type="presOf" srcId="{6163718C-D65B-4E44-A4E7-B1E0D76461F3}" destId="{F65D9C95-CEBD-864C-BE55-ECDCB39AFCF3}" srcOrd="0" destOrd="1" presId="urn:microsoft.com/office/officeart/2005/8/layout/bProcess4"/>
    <dgm:cxn modelId="{485D5E47-CED2-A140-977A-47A80814897E}" srcId="{AF2A51FA-AD41-0D44-912B-E1A97A0B859C}" destId="{C8C81163-562E-2243-81E8-879CA7383EB5}" srcOrd="0" destOrd="0" parTransId="{1F61E3E9-491E-4444-965D-75D49A73CFCB}" sibTransId="{642AE51A-9CF5-EF40-9749-798A4C789EDC}"/>
    <dgm:cxn modelId="{D231F367-A8B5-C241-B103-E6E849669C19}" type="presOf" srcId="{14FCD5C4-2EF9-F34F-9657-E33F0FBC13E0}" destId="{FCA9D104-C8DE-764F-A195-F4147C924F5E}" srcOrd="0" destOrd="1" presId="urn:microsoft.com/office/officeart/2005/8/layout/bProcess4"/>
    <dgm:cxn modelId="{FE1C7554-B8FF-8D43-9B52-AD3FCE6B3F9E}" type="presOf" srcId="{E46D23AE-EBBF-5F4C-991B-CB445B7D338E}" destId="{318FE8EB-D797-3246-AD0D-D2352AD55977}" srcOrd="0" destOrd="0" presId="urn:microsoft.com/office/officeart/2005/8/layout/bProcess4"/>
    <dgm:cxn modelId="{1CBBF254-0A73-F54F-8AA0-070A1728EA7C}" srcId="{3DAA9534-9A6B-A849-96BE-76F681FD7F8C}" destId="{406201E2-3CCF-2B49-A96C-A52A713D0B32}" srcOrd="1" destOrd="0" parTransId="{B842DD49-D16F-A946-BD52-9CA8119DFF4C}" sibTransId="{64A9EFDC-F0E6-4D47-ADDE-1561B66EC025}"/>
    <dgm:cxn modelId="{3B1A9E5A-D184-204A-953F-1E88370E5DC8}" srcId="{5BC7803B-E1B7-8548-9506-ACCF4316CDF6}" destId="{D21767EB-B760-C540-BD99-8BE90320C97D}" srcOrd="0" destOrd="0" parTransId="{38DEB055-D10F-5447-BF16-34EE0D013E9A}" sibTransId="{66FB8C78-A7B7-F14C-BBD2-260097B6505E}"/>
    <dgm:cxn modelId="{86BEBC7C-8FB1-DB45-B029-6BE4B9EF1DB8}" type="presOf" srcId="{2D1156EB-A832-7541-BB9C-3EC3BD41441D}" destId="{F65D9C95-CEBD-864C-BE55-ECDCB39AFCF3}" srcOrd="0" destOrd="0" presId="urn:microsoft.com/office/officeart/2005/8/layout/bProcess4"/>
    <dgm:cxn modelId="{E277B886-11F1-F54C-B383-B8CC17651881}" srcId="{3DAA9534-9A6B-A849-96BE-76F681FD7F8C}" destId="{E9F9043E-BF57-8041-87B6-056C03C20335}" srcOrd="8" destOrd="0" parTransId="{F041BD69-FCA4-584D-9D9F-E2FBC3E83D0A}" sibTransId="{FFC362BB-C52A-B64C-8ECB-31A702AA1378}"/>
    <dgm:cxn modelId="{BD87BB87-BC3B-1A40-9A05-5384384B033E}" srcId="{DA71B021-C5D0-A441-A12B-320D471B8236}" destId="{25BDD5D8-3DAF-E24E-9990-50B4BB2F6C54}" srcOrd="0" destOrd="0" parTransId="{03C4C901-95E1-B748-9DDA-AEF0C053D64E}" sibTransId="{949AFB1F-C888-0D4D-9AB2-E00937C44A0F}"/>
    <dgm:cxn modelId="{AC965C8D-E029-5C40-AA33-7C42AA5C9E97}" type="presOf" srcId="{A5894DEC-2530-C448-B68E-601FA85A7DED}" destId="{1E21F948-2DCF-3448-A1E1-F7BED80E736A}" srcOrd="0" destOrd="0" presId="urn:microsoft.com/office/officeart/2005/8/layout/bProcess4"/>
    <dgm:cxn modelId="{A6BFE59B-8491-A84A-8A8C-E09486ABD82C}" srcId="{3DAA9534-9A6B-A849-96BE-76F681FD7F8C}" destId="{ECD9C38A-CEA3-474C-83D4-C89B533FECF8}" srcOrd="7" destOrd="0" parTransId="{80738049-1FE2-3940-AF5D-345C582E4CEA}" sibTransId="{C6FCC2BF-C68F-3D41-B2B5-DAC1DCFEA509}"/>
    <dgm:cxn modelId="{6B38AEA1-939D-4A4A-9F81-B655CCFE7BD8}" type="presOf" srcId="{260FFC2C-5F0D-254B-A37E-6054E9190CCB}" destId="{534C8651-AF98-3A45-8AD2-6A0057E22DBF}" srcOrd="0" destOrd="0" presId="urn:microsoft.com/office/officeart/2005/8/layout/bProcess4"/>
    <dgm:cxn modelId="{EB6393A7-026A-2240-92B9-C3B9D4203E8F}" type="presOf" srcId="{DA71B021-C5D0-A441-A12B-320D471B8236}" destId="{C9A65F24-510C-044D-B226-B6356FCE7972}" srcOrd="0" destOrd="0" presId="urn:microsoft.com/office/officeart/2005/8/layout/bProcess4"/>
    <dgm:cxn modelId="{6787F8B3-4D62-A844-89F3-20A980D43730}" srcId="{260FFC2C-5F0D-254B-A37E-6054E9190CCB}" destId="{C3E1571F-4E2A-C243-8930-54A4036008D8}" srcOrd="0" destOrd="0" parTransId="{4738DB5C-7DE8-4141-BA2D-11AAABD8AD82}" sibTransId="{05241901-8E5E-0F48-877E-F4FC0A71A33C}"/>
    <dgm:cxn modelId="{818D04B5-D612-2C4E-BADC-C37AAAF7FE87}" srcId="{3DAA9534-9A6B-A849-96BE-76F681FD7F8C}" destId="{5BC7803B-E1B7-8548-9506-ACCF4316CDF6}" srcOrd="2" destOrd="0" parTransId="{31243C5A-0B35-B54F-BE63-7D775A8F3DC3}" sibTransId="{A5894DEC-2530-C448-B68E-601FA85A7DED}"/>
    <dgm:cxn modelId="{8E771AB6-DE30-A04E-B6F7-727DA80BA99C}" srcId="{406201E2-3CCF-2B49-A96C-A52A713D0B32}" destId="{3D556E28-8D20-124C-8C81-FAA22E25CD6C}" srcOrd="0" destOrd="0" parTransId="{2913CF75-4DC5-0943-9131-F93F7D6E537E}" sibTransId="{B448DB7B-CB56-A346-A94B-82CB540C152F}"/>
    <dgm:cxn modelId="{C43106B8-18ED-3847-B13E-C751AECB71AC}" type="presOf" srcId="{406201E2-3CCF-2B49-A96C-A52A713D0B32}" destId="{2EF777BF-B8F4-6242-9F5F-1D8F0A98E4C8}" srcOrd="0" destOrd="0" presId="urn:microsoft.com/office/officeart/2005/8/layout/bProcess4"/>
    <dgm:cxn modelId="{886D04BC-2C40-3646-85EA-A303B621AF16}" type="presOf" srcId="{ECD9C38A-CEA3-474C-83D4-C89B533FECF8}" destId="{FCA9D104-C8DE-764F-A195-F4147C924F5E}" srcOrd="0" destOrd="0" presId="urn:microsoft.com/office/officeart/2005/8/layout/bProcess4"/>
    <dgm:cxn modelId="{DC4764BC-7AA8-5344-A7F5-5D12E032A84F}" srcId="{3DAA9534-9A6B-A849-96BE-76F681FD7F8C}" destId="{AF2A51FA-AD41-0D44-912B-E1A97A0B859C}" srcOrd="0" destOrd="0" parTransId="{5F51C977-CB6B-D14C-95AB-168F8254E16A}" sibTransId="{E3DD282A-F7FC-9249-B4C4-EDB0204C90B2}"/>
    <dgm:cxn modelId="{05D02FD0-78E8-2843-928D-685E583CBD88}" srcId="{3DAA9534-9A6B-A849-96BE-76F681FD7F8C}" destId="{260FFC2C-5F0D-254B-A37E-6054E9190CCB}" srcOrd="3" destOrd="0" parTransId="{4228D2D2-2638-224F-BCA9-AA5F9CF154EC}" sibTransId="{C1CEADD3-2756-C842-BE67-3C5EB4376005}"/>
    <dgm:cxn modelId="{0AC0EED3-01DD-3E42-BCAF-7C7183E0F51C}" type="presOf" srcId="{0592B1DA-8935-AE40-A764-45A9B9E4C729}" destId="{628A75C4-1A12-9E42-8516-AEF03099AB95}" srcOrd="0" destOrd="0" presId="urn:microsoft.com/office/officeart/2005/8/layout/bProcess4"/>
    <dgm:cxn modelId="{DC66ADD7-C2B6-8B4E-988E-E3E6E686F964}" type="presOf" srcId="{3DAA9534-9A6B-A849-96BE-76F681FD7F8C}" destId="{DD6C0770-7683-5340-83B4-6F8D978D0D9B}" srcOrd="0" destOrd="0" presId="urn:microsoft.com/office/officeart/2005/8/layout/bProcess4"/>
    <dgm:cxn modelId="{649ED9D7-5689-1D4A-8A67-ACFD0D92A0ED}" srcId="{ECD9C38A-CEA3-474C-83D4-C89B533FECF8}" destId="{14FCD5C4-2EF9-F34F-9657-E33F0FBC13E0}" srcOrd="0" destOrd="0" parTransId="{9AF59EFD-F637-0642-A8F3-24F4965F78DE}" sibTransId="{E3A7DBC3-E508-E944-A3D2-8A5A064B9011}"/>
    <dgm:cxn modelId="{85EBE7E4-EDCC-824A-AD60-7D47F5A4183D}" type="presOf" srcId="{6A8FAA10-8C5E-1440-ACB8-DE98A9A6142D}" destId="{D08EA120-7481-8340-8525-506523F6F91D}" srcOrd="0" destOrd="0" presId="urn:microsoft.com/office/officeart/2005/8/layout/bProcess4"/>
    <dgm:cxn modelId="{0B298FEB-256A-7648-B9C4-817751F4561E}" type="presOf" srcId="{C1CEADD3-2756-C842-BE67-3C5EB4376005}" destId="{C9D4C21D-74A4-D848-8C54-A98AD4E4F565}" srcOrd="0" destOrd="0" presId="urn:microsoft.com/office/officeart/2005/8/layout/bProcess4"/>
    <dgm:cxn modelId="{43B8DEEC-C3DF-FF4C-AC2F-F6F33BB5BE9A}" type="presOf" srcId="{D21767EB-B760-C540-BD99-8BE90320C97D}" destId="{45A176D5-8157-A149-903A-EE594157A24D}" srcOrd="0" destOrd="1" presId="urn:microsoft.com/office/officeart/2005/8/layout/bProcess4"/>
    <dgm:cxn modelId="{8C5DF9EC-96E5-6F4E-9480-574591C2CD6B}" type="presOf" srcId="{64A9EFDC-F0E6-4D47-ADDE-1561B66EC025}" destId="{68FAE9AC-B012-664D-9662-F4F61456B13D}" srcOrd="0" destOrd="0" presId="urn:microsoft.com/office/officeart/2005/8/layout/bProcess4"/>
    <dgm:cxn modelId="{EAA84EF3-3482-B141-9042-A550D130D714}" type="presOf" srcId="{C3E1571F-4E2A-C243-8930-54A4036008D8}" destId="{534C8651-AF98-3A45-8AD2-6A0057E22DBF}" srcOrd="0" destOrd="1" presId="urn:microsoft.com/office/officeart/2005/8/layout/bProcess4"/>
    <dgm:cxn modelId="{01E2CBF5-0A7B-4F40-AD3F-7765F3C0C372}" type="presOf" srcId="{C8C81163-562E-2243-81E8-879CA7383EB5}" destId="{A4B3C68C-EB80-344B-BF8C-A4621A1AF6E5}" srcOrd="0" destOrd="1" presId="urn:microsoft.com/office/officeart/2005/8/layout/bProcess4"/>
    <dgm:cxn modelId="{B6E1B707-C983-CD44-8363-76511D51DF6B}" type="presParOf" srcId="{DD6C0770-7683-5340-83B4-6F8D978D0D9B}" destId="{AD7D14D6-83AD-004F-B697-3445FF22FF00}" srcOrd="0" destOrd="0" presId="urn:microsoft.com/office/officeart/2005/8/layout/bProcess4"/>
    <dgm:cxn modelId="{AD4DF2CC-35CC-074F-989A-C2C323576763}" type="presParOf" srcId="{AD7D14D6-83AD-004F-B697-3445FF22FF00}" destId="{C4BFB87C-57CB-2848-9302-AA25551C818B}" srcOrd="0" destOrd="0" presId="urn:microsoft.com/office/officeart/2005/8/layout/bProcess4"/>
    <dgm:cxn modelId="{B2FBD7D5-DFDA-A84C-A7CA-336970090AD3}" type="presParOf" srcId="{AD7D14D6-83AD-004F-B697-3445FF22FF00}" destId="{A4B3C68C-EB80-344B-BF8C-A4621A1AF6E5}" srcOrd="1" destOrd="0" presId="urn:microsoft.com/office/officeart/2005/8/layout/bProcess4"/>
    <dgm:cxn modelId="{B87B00FF-FACD-B742-BF8B-DE109EC3C0A3}" type="presParOf" srcId="{DD6C0770-7683-5340-83B4-6F8D978D0D9B}" destId="{825529B0-EF49-DE41-B29A-952F0E45830A}" srcOrd="1" destOrd="0" presId="urn:microsoft.com/office/officeart/2005/8/layout/bProcess4"/>
    <dgm:cxn modelId="{54476034-817F-B34F-AC75-1BC5C4278DF0}" type="presParOf" srcId="{DD6C0770-7683-5340-83B4-6F8D978D0D9B}" destId="{49344836-BD7F-6C42-A62F-5932228E4194}" srcOrd="2" destOrd="0" presId="urn:microsoft.com/office/officeart/2005/8/layout/bProcess4"/>
    <dgm:cxn modelId="{3CBABA43-716E-CD4B-BD43-E6F460CA4BB1}" type="presParOf" srcId="{49344836-BD7F-6C42-A62F-5932228E4194}" destId="{9718AC96-AD86-844C-A490-02DB1A3AA8AB}" srcOrd="0" destOrd="0" presId="urn:microsoft.com/office/officeart/2005/8/layout/bProcess4"/>
    <dgm:cxn modelId="{379342B1-9DBE-8342-A016-2F688680DCEC}" type="presParOf" srcId="{49344836-BD7F-6C42-A62F-5932228E4194}" destId="{2EF777BF-B8F4-6242-9F5F-1D8F0A98E4C8}" srcOrd="1" destOrd="0" presId="urn:microsoft.com/office/officeart/2005/8/layout/bProcess4"/>
    <dgm:cxn modelId="{022192BF-8973-FB40-B894-2ADCF4BAE069}" type="presParOf" srcId="{DD6C0770-7683-5340-83B4-6F8D978D0D9B}" destId="{68FAE9AC-B012-664D-9662-F4F61456B13D}" srcOrd="3" destOrd="0" presId="urn:microsoft.com/office/officeart/2005/8/layout/bProcess4"/>
    <dgm:cxn modelId="{B27DC192-802F-5F47-AE12-E4ACDDEEF7FF}" type="presParOf" srcId="{DD6C0770-7683-5340-83B4-6F8D978D0D9B}" destId="{7C1884E4-40E1-2D44-A277-3953D72535EA}" srcOrd="4" destOrd="0" presId="urn:microsoft.com/office/officeart/2005/8/layout/bProcess4"/>
    <dgm:cxn modelId="{B98EF4F1-D33C-BD43-A7C6-E137A06DE6AD}" type="presParOf" srcId="{7C1884E4-40E1-2D44-A277-3953D72535EA}" destId="{2C241A5E-F79A-4744-8420-FDD08286FBFB}" srcOrd="0" destOrd="0" presId="urn:microsoft.com/office/officeart/2005/8/layout/bProcess4"/>
    <dgm:cxn modelId="{C1E16024-4E3A-FC4A-A88C-DB89968F35CC}" type="presParOf" srcId="{7C1884E4-40E1-2D44-A277-3953D72535EA}" destId="{45A176D5-8157-A149-903A-EE594157A24D}" srcOrd="1" destOrd="0" presId="urn:microsoft.com/office/officeart/2005/8/layout/bProcess4"/>
    <dgm:cxn modelId="{C1572602-D897-ED45-A15E-6D3A270C0855}" type="presParOf" srcId="{DD6C0770-7683-5340-83B4-6F8D978D0D9B}" destId="{1E21F948-2DCF-3448-A1E1-F7BED80E736A}" srcOrd="5" destOrd="0" presId="urn:microsoft.com/office/officeart/2005/8/layout/bProcess4"/>
    <dgm:cxn modelId="{FF87D66D-4FBF-754D-B911-E1C2338DC365}" type="presParOf" srcId="{DD6C0770-7683-5340-83B4-6F8D978D0D9B}" destId="{8ED96386-4D31-8F47-9850-AE1E78D05834}" srcOrd="6" destOrd="0" presId="urn:microsoft.com/office/officeart/2005/8/layout/bProcess4"/>
    <dgm:cxn modelId="{18F18BA6-DA72-554D-ADBD-F46B7E9B38C4}" type="presParOf" srcId="{8ED96386-4D31-8F47-9850-AE1E78D05834}" destId="{E42C6256-BE87-8045-85D1-C67D1976B335}" srcOrd="0" destOrd="0" presId="urn:microsoft.com/office/officeart/2005/8/layout/bProcess4"/>
    <dgm:cxn modelId="{9A1D138A-C825-E143-B1BD-112F0E7D675F}" type="presParOf" srcId="{8ED96386-4D31-8F47-9850-AE1E78D05834}" destId="{534C8651-AF98-3A45-8AD2-6A0057E22DBF}" srcOrd="1" destOrd="0" presId="urn:microsoft.com/office/officeart/2005/8/layout/bProcess4"/>
    <dgm:cxn modelId="{FE3A8106-DEB8-674C-9DD7-735CCE7FC5B6}" type="presParOf" srcId="{DD6C0770-7683-5340-83B4-6F8D978D0D9B}" destId="{C9D4C21D-74A4-D848-8C54-A98AD4E4F565}" srcOrd="7" destOrd="0" presId="urn:microsoft.com/office/officeart/2005/8/layout/bProcess4"/>
    <dgm:cxn modelId="{28CEBCC7-936E-BD44-8A0C-1BDE585089BC}" type="presParOf" srcId="{DD6C0770-7683-5340-83B4-6F8D978D0D9B}" destId="{785F7001-D65F-A340-95B6-0064B32339BE}" srcOrd="8" destOrd="0" presId="urn:microsoft.com/office/officeart/2005/8/layout/bProcess4"/>
    <dgm:cxn modelId="{B1695BAE-E438-E049-94C3-6692B69C4495}" type="presParOf" srcId="{785F7001-D65F-A340-95B6-0064B32339BE}" destId="{3772CC97-8BEE-6249-AE6E-A09F62F64A79}" srcOrd="0" destOrd="0" presId="urn:microsoft.com/office/officeart/2005/8/layout/bProcess4"/>
    <dgm:cxn modelId="{3555F735-0FAE-7A4D-B246-3D8400D2A1B1}" type="presParOf" srcId="{785F7001-D65F-A340-95B6-0064B32339BE}" destId="{F65D9C95-CEBD-864C-BE55-ECDCB39AFCF3}" srcOrd="1" destOrd="0" presId="urn:microsoft.com/office/officeart/2005/8/layout/bProcess4"/>
    <dgm:cxn modelId="{C3533A03-BA43-324C-8046-3EA41CA8D170}" type="presParOf" srcId="{DD6C0770-7683-5340-83B4-6F8D978D0D9B}" destId="{318FE8EB-D797-3246-AD0D-D2352AD55977}" srcOrd="9" destOrd="0" presId="urn:microsoft.com/office/officeart/2005/8/layout/bProcess4"/>
    <dgm:cxn modelId="{B6A1E911-A500-2944-A309-9C0FFA206F6A}" type="presParOf" srcId="{DD6C0770-7683-5340-83B4-6F8D978D0D9B}" destId="{3E4BCE5E-2756-824B-B644-21A269F59C79}" srcOrd="10" destOrd="0" presId="urn:microsoft.com/office/officeart/2005/8/layout/bProcess4"/>
    <dgm:cxn modelId="{D361E61B-4A82-CF42-8B82-41D80A0F7A0C}" type="presParOf" srcId="{3E4BCE5E-2756-824B-B644-21A269F59C79}" destId="{542E25E5-3E0E-264C-828A-5BA487AD8456}" srcOrd="0" destOrd="0" presId="urn:microsoft.com/office/officeart/2005/8/layout/bProcess4"/>
    <dgm:cxn modelId="{F116201E-14F0-B64D-8225-5EB64F752254}" type="presParOf" srcId="{3E4BCE5E-2756-824B-B644-21A269F59C79}" destId="{628A75C4-1A12-9E42-8516-AEF03099AB95}" srcOrd="1" destOrd="0" presId="urn:microsoft.com/office/officeart/2005/8/layout/bProcess4"/>
    <dgm:cxn modelId="{E3E1EFC4-0ED4-8B45-996D-3692FC97DFF4}" type="presParOf" srcId="{DD6C0770-7683-5340-83B4-6F8D978D0D9B}" destId="{EA9C35B2-FD28-3349-8E7C-A17498D99D51}" srcOrd="11" destOrd="0" presId="urn:microsoft.com/office/officeart/2005/8/layout/bProcess4"/>
    <dgm:cxn modelId="{DF8896DE-4C9D-D144-9480-D9987BBD7DF4}" type="presParOf" srcId="{DD6C0770-7683-5340-83B4-6F8D978D0D9B}" destId="{49A51328-3E79-8D4E-9DEA-2DCF9AF305D8}" srcOrd="12" destOrd="0" presId="urn:microsoft.com/office/officeart/2005/8/layout/bProcess4"/>
    <dgm:cxn modelId="{564BC00B-5909-9C4E-AA7C-EF7B573B5860}" type="presParOf" srcId="{49A51328-3E79-8D4E-9DEA-2DCF9AF305D8}" destId="{D1D1238C-827D-204B-B797-64832961381F}" srcOrd="0" destOrd="0" presId="urn:microsoft.com/office/officeart/2005/8/layout/bProcess4"/>
    <dgm:cxn modelId="{CCF876B9-B658-AA49-9B37-7F20AE129890}" type="presParOf" srcId="{49A51328-3E79-8D4E-9DEA-2DCF9AF305D8}" destId="{C9A65F24-510C-044D-B226-B6356FCE7972}" srcOrd="1" destOrd="0" presId="urn:microsoft.com/office/officeart/2005/8/layout/bProcess4"/>
    <dgm:cxn modelId="{16907D58-436F-5247-B795-1BEAA9720CC3}" type="presParOf" srcId="{DD6C0770-7683-5340-83B4-6F8D978D0D9B}" destId="{D08EA120-7481-8340-8525-506523F6F91D}" srcOrd="13" destOrd="0" presId="urn:microsoft.com/office/officeart/2005/8/layout/bProcess4"/>
    <dgm:cxn modelId="{A1D5FBFB-AA7E-3244-9590-B1734315B1FF}" type="presParOf" srcId="{DD6C0770-7683-5340-83B4-6F8D978D0D9B}" destId="{D0712004-9B60-9442-ABC0-4A1213942AD8}" srcOrd="14" destOrd="0" presId="urn:microsoft.com/office/officeart/2005/8/layout/bProcess4"/>
    <dgm:cxn modelId="{1690B820-9557-B943-AF60-33C560203D75}" type="presParOf" srcId="{D0712004-9B60-9442-ABC0-4A1213942AD8}" destId="{A84B656B-9E66-5C49-A767-CA3C185A3327}" srcOrd="0" destOrd="0" presId="urn:microsoft.com/office/officeart/2005/8/layout/bProcess4"/>
    <dgm:cxn modelId="{09D8EE53-BC60-E144-A027-12E75AF8E1E8}" type="presParOf" srcId="{D0712004-9B60-9442-ABC0-4A1213942AD8}" destId="{FCA9D104-C8DE-764F-A195-F4147C924F5E}" srcOrd="1" destOrd="0" presId="urn:microsoft.com/office/officeart/2005/8/layout/bProcess4"/>
    <dgm:cxn modelId="{BD6CFFEF-6162-214B-AF9E-AF4A8FE1A84D}" type="presParOf" srcId="{DD6C0770-7683-5340-83B4-6F8D978D0D9B}" destId="{CC5DF592-3B73-CD41-95B0-42A589BC4366}" srcOrd="15" destOrd="0" presId="urn:microsoft.com/office/officeart/2005/8/layout/bProcess4"/>
    <dgm:cxn modelId="{7526CE27-E2FE-4644-8156-D7E4301E385A}" type="presParOf" srcId="{DD6C0770-7683-5340-83B4-6F8D978D0D9B}" destId="{E089F88F-A318-4A40-9DC9-5120974E7EFE}" srcOrd="16" destOrd="0" presId="urn:microsoft.com/office/officeart/2005/8/layout/bProcess4"/>
    <dgm:cxn modelId="{DB2DB089-1D3A-F04B-805E-2F63A080744D}" type="presParOf" srcId="{E089F88F-A318-4A40-9DC9-5120974E7EFE}" destId="{D0B096DF-802A-5543-9E44-3AA2CD3AAF09}" srcOrd="0" destOrd="0" presId="urn:microsoft.com/office/officeart/2005/8/layout/bProcess4"/>
    <dgm:cxn modelId="{1E439085-01B4-1746-8D90-57942B70EF74}" type="presParOf" srcId="{E089F88F-A318-4A40-9DC9-5120974E7EFE}" destId="{4E979002-BD72-2942-BAB7-CD08277C5A56}" srcOrd="1" destOrd="0" presId="urn:microsoft.com/office/officeart/2005/8/layout/b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868294C-EC2A-A742-9DCE-67568906FA72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sv-SE"/>
        </a:p>
      </dgm:t>
    </dgm:pt>
    <dgm:pt modelId="{A1BC6A7A-7B2A-9D4B-832F-77BF34BDDE46}">
      <dgm:prSet/>
      <dgm:spPr/>
      <dgm:t>
        <a:bodyPr/>
        <a:lstStyle/>
        <a:p>
          <a:r>
            <a:rPr lang="sv-SE" b="0" i="0" dirty="0"/>
            <a:t>Kandidatprogram i praktisk filosofi, politik och ekonomi</a:t>
          </a:r>
          <a:endParaRPr lang="sv-SE" dirty="0"/>
        </a:p>
      </dgm:t>
    </dgm:pt>
    <dgm:pt modelId="{EF222061-D9DA-E64B-920B-FA4C77B293FF}" type="parTrans" cxnId="{9100AC1C-8C05-D347-80D1-21D30B0DA25B}">
      <dgm:prSet/>
      <dgm:spPr/>
      <dgm:t>
        <a:bodyPr/>
        <a:lstStyle/>
        <a:p>
          <a:endParaRPr lang="sv-SE"/>
        </a:p>
      </dgm:t>
    </dgm:pt>
    <dgm:pt modelId="{1D42710C-4ACE-474D-B788-FD8F2EFC01C8}" type="sibTrans" cxnId="{9100AC1C-8C05-D347-80D1-21D30B0DA25B}">
      <dgm:prSet/>
      <dgm:spPr/>
      <dgm:t>
        <a:bodyPr/>
        <a:lstStyle/>
        <a:p>
          <a:endParaRPr lang="sv-SE"/>
        </a:p>
      </dgm:t>
    </dgm:pt>
    <dgm:pt modelId="{4D9D3F40-6532-C741-9A1D-BA59C0C747EB}">
      <dgm:prSet/>
      <dgm:spPr/>
      <dgm:t>
        <a:bodyPr/>
        <a:lstStyle/>
        <a:p>
          <a:r>
            <a:rPr lang="sv-SE" dirty="0"/>
            <a:t>Ellerströms förlag</a:t>
          </a:r>
        </a:p>
      </dgm:t>
    </dgm:pt>
    <dgm:pt modelId="{D10BD3EE-012B-554B-9083-82E88D87974E}" type="parTrans" cxnId="{BC95A48C-3A9E-2048-92DC-A19470D5A516}">
      <dgm:prSet/>
      <dgm:spPr/>
      <dgm:t>
        <a:bodyPr/>
        <a:lstStyle/>
        <a:p>
          <a:endParaRPr lang="sv-SE"/>
        </a:p>
      </dgm:t>
    </dgm:pt>
    <dgm:pt modelId="{2EACA39B-E94B-214C-A0E1-99805D02F7B5}" type="sibTrans" cxnId="{BC95A48C-3A9E-2048-92DC-A19470D5A516}">
      <dgm:prSet/>
      <dgm:spPr/>
      <dgm:t>
        <a:bodyPr/>
        <a:lstStyle/>
        <a:p>
          <a:endParaRPr lang="sv-SE"/>
        </a:p>
      </dgm:t>
    </dgm:pt>
    <dgm:pt modelId="{85E924D8-0A59-DB49-9383-D5472895227F}">
      <dgm:prSet/>
      <dgm:spPr/>
      <dgm:t>
        <a:bodyPr/>
        <a:lstStyle/>
        <a:p>
          <a:r>
            <a:rPr lang="sv-SE" dirty="0"/>
            <a:t>Arkeologi</a:t>
          </a:r>
        </a:p>
      </dgm:t>
    </dgm:pt>
    <dgm:pt modelId="{47551FB2-77B5-D441-8DC3-58694B5894E5}" type="parTrans" cxnId="{6D3D783A-D5FA-EA45-8646-7B0500AAB036}">
      <dgm:prSet/>
      <dgm:spPr/>
      <dgm:t>
        <a:bodyPr/>
        <a:lstStyle/>
        <a:p>
          <a:endParaRPr lang="sv-SE"/>
        </a:p>
      </dgm:t>
    </dgm:pt>
    <dgm:pt modelId="{1845EAFF-0564-524C-85CF-56E620CF7F37}" type="sibTrans" cxnId="{6D3D783A-D5FA-EA45-8646-7B0500AAB036}">
      <dgm:prSet/>
      <dgm:spPr/>
      <dgm:t>
        <a:bodyPr/>
        <a:lstStyle/>
        <a:p>
          <a:endParaRPr lang="sv-SE"/>
        </a:p>
      </dgm:t>
    </dgm:pt>
    <dgm:pt modelId="{5907F64E-E6BE-CF4B-BD79-C9C71A7F6336}">
      <dgm:prSet/>
      <dgm:spPr/>
      <dgm:t>
        <a:bodyPr/>
        <a:lstStyle/>
        <a:p>
          <a:r>
            <a:rPr lang="sv-SE" dirty="0"/>
            <a:t>Sveriges ambassad i Tokyo</a:t>
          </a:r>
        </a:p>
      </dgm:t>
    </dgm:pt>
    <dgm:pt modelId="{B8B20C07-04FF-5146-A676-D3C8F02CD6FB}" type="parTrans" cxnId="{AF72885B-016F-B642-8208-A500CA4A6987}">
      <dgm:prSet/>
      <dgm:spPr/>
      <dgm:t>
        <a:bodyPr/>
        <a:lstStyle/>
        <a:p>
          <a:endParaRPr lang="sv-SE"/>
        </a:p>
      </dgm:t>
    </dgm:pt>
    <dgm:pt modelId="{9216D777-7614-5E4E-9018-B5D1FFB2971E}" type="sibTrans" cxnId="{AF72885B-016F-B642-8208-A500CA4A6987}">
      <dgm:prSet/>
      <dgm:spPr/>
      <dgm:t>
        <a:bodyPr/>
        <a:lstStyle/>
        <a:p>
          <a:endParaRPr lang="sv-SE"/>
        </a:p>
      </dgm:t>
    </dgm:pt>
    <dgm:pt modelId="{54B238EF-C457-7A40-85EC-98BD0CD03953}">
      <dgm:prSet/>
      <dgm:spPr/>
      <dgm:t>
        <a:bodyPr/>
        <a:lstStyle/>
        <a:p>
          <a:r>
            <a:rPr lang="sv-SE" dirty="0"/>
            <a:t>Skissernas museum</a:t>
          </a:r>
        </a:p>
      </dgm:t>
    </dgm:pt>
    <dgm:pt modelId="{5A2A95B9-1E8F-3A47-8DFA-8165C3CAE284}" type="parTrans" cxnId="{F3989BF3-BA31-344E-B603-8C766B9F9709}">
      <dgm:prSet/>
      <dgm:spPr/>
      <dgm:t>
        <a:bodyPr/>
        <a:lstStyle/>
        <a:p>
          <a:endParaRPr lang="sv-SE"/>
        </a:p>
      </dgm:t>
    </dgm:pt>
    <dgm:pt modelId="{247D4413-9846-824A-8ACD-31BEBC3AC8C0}" type="sibTrans" cxnId="{F3989BF3-BA31-344E-B603-8C766B9F9709}">
      <dgm:prSet/>
      <dgm:spPr/>
      <dgm:t>
        <a:bodyPr/>
        <a:lstStyle/>
        <a:p>
          <a:endParaRPr lang="sv-SE"/>
        </a:p>
      </dgm:t>
    </dgm:pt>
    <dgm:pt modelId="{A9D81E54-4937-6A41-972C-5F6D99FE9758}">
      <dgm:prSet/>
      <dgm:spPr/>
      <dgm:t>
        <a:bodyPr/>
        <a:lstStyle/>
        <a:p>
          <a:r>
            <a:rPr lang="sv-SE"/>
            <a:t>Masterprogram i Historiska studier</a:t>
          </a:r>
          <a:endParaRPr lang="sv-SE" dirty="0"/>
        </a:p>
      </dgm:t>
    </dgm:pt>
    <dgm:pt modelId="{2FB871EC-F1C2-1D41-A47F-05F18E0D25B0}" type="parTrans" cxnId="{A890721E-95A1-0646-BB23-6B3B715A3F4C}">
      <dgm:prSet/>
      <dgm:spPr/>
      <dgm:t>
        <a:bodyPr/>
        <a:lstStyle/>
        <a:p>
          <a:endParaRPr lang="sv-SE"/>
        </a:p>
      </dgm:t>
    </dgm:pt>
    <dgm:pt modelId="{F88B9748-862D-5545-9084-FBD3A2584ABC}" type="sibTrans" cxnId="{A890721E-95A1-0646-BB23-6B3B715A3F4C}">
      <dgm:prSet/>
      <dgm:spPr/>
      <dgm:t>
        <a:bodyPr/>
        <a:lstStyle/>
        <a:p>
          <a:endParaRPr lang="sv-SE"/>
        </a:p>
      </dgm:t>
    </dgm:pt>
    <dgm:pt modelId="{5158FC8A-4274-5042-A72A-D29EF2EBE79F}">
      <dgm:prSet/>
      <dgm:spPr/>
      <dgm:t>
        <a:bodyPr/>
        <a:lstStyle/>
        <a:p>
          <a:r>
            <a:rPr lang="sv-SE" b="0" i="0" dirty="0" err="1"/>
            <a:t>Podden</a:t>
          </a:r>
          <a:r>
            <a:rPr lang="sv-SE" b="0" i="0" dirty="0"/>
            <a:t> ”</a:t>
          </a:r>
          <a:r>
            <a:rPr lang="sv-SE" b="0" i="0" dirty="0" err="1"/>
            <a:t>Historia.nu</a:t>
          </a:r>
          <a:r>
            <a:rPr lang="sv-SE" b="0" i="0" dirty="0"/>
            <a:t>”</a:t>
          </a:r>
          <a:endParaRPr lang="sv-SE" dirty="0"/>
        </a:p>
      </dgm:t>
    </dgm:pt>
    <dgm:pt modelId="{20B26806-F7CA-0D43-AAC1-3C6D0F157A2F}" type="parTrans" cxnId="{5986BD02-BF4C-C24F-BE4F-77F973BC24DE}">
      <dgm:prSet/>
      <dgm:spPr/>
      <dgm:t>
        <a:bodyPr/>
        <a:lstStyle/>
        <a:p>
          <a:endParaRPr lang="sv-SE"/>
        </a:p>
      </dgm:t>
    </dgm:pt>
    <dgm:pt modelId="{899AA2EC-1BDF-B345-BC50-43592ADCE4A1}" type="sibTrans" cxnId="{5986BD02-BF4C-C24F-BE4F-77F973BC24DE}">
      <dgm:prSet/>
      <dgm:spPr/>
      <dgm:t>
        <a:bodyPr/>
        <a:lstStyle/>
        <a:p>
          <a:endParaRPr lang="sv-SE"/>
        </a:p>
      </dgm:t>
    </dgm:pt>
    <dgm:pt modelId="{D17A360A-0565-7A4F-B742-F8CB89EE8F12}">
      <dgm:prSet/>
      <dgm:spPr/>
      <dgm:t>
        <a:bodyPr/>
        <a:lstStyle/>
        <a:p>
          <a:r>
            <a:rPr lang="sv-SE" dirty="0"/>
            <a:t>Litteraturvetenskap</a:t>
          </a:r>
        </a:p>
      </dgm:t>
    </dgm:pt>
    <dgm:pt modelId="{7911B801-7287-E340-8C3B-AD4642A4B283}" type="sibTrans" cxnId="{62E40D6E-28B3-CC4D-9B8D-54DE68A0442B}">
      <dgm:prSet/>
      <dgm:spPr/>
      <dgm:t>
        <a:bodyPr/>
        <a:lstStyle/>
        <a:p>
          <a:endParaRPr lang="sv-SE"/>
        </a:p>
      </dgm:t>
    </dgm:pt>
    <dgm:pt modelId="{DAAFDB8B-0B82-3542-A03E-BC750882BAF2}" type="parTrans" cxnId="{62E40D6E-28B3-CC4D-9B8D-54DE68A0442B}">
      <dgm:prSet/>
      <dgm:spPr/>
      <dgm:t>
        <a:bodyPr/>
        <a:lstStyle/>
        <a:p>
          <a:endParaRPr lang="sv-SE"/>
        </a:p>
      </dgm:t>
    </dgm:pt>
    <dgm:pt modelId="{F37E235F-17B7-C14D-AF16-9ED9EC680349}">
      <dgm:prSet/>
      <dgm:spPr/>
      <dgm:t>
        <a:bodyPr/>
        <a:lstStyle/>
        <a:p>
          <a:r>
            <a:rPr lang="sv-SE" dirty="0"/>
            <a:t>Teatervetenskap</a:t>
          </a:r>
        </a:p>
      </dgm:t>
    </dgm:pt>
    <dgm:pt modelId="{83089C73-A6A0-9D40-BCAD-1C30FC9A7113}" type="parTrans" cxnId="{6CA9D31A-E6BE-FB4C-96EC-D3FEC9751467}">
      <dgm:prSet/>
      <dgm:spPr/>
      <dgm:t>
        <a:bodyPr/>
        <a:lstStyle/>
        <a:p>
          <a:endParaRPr lang="sv-SE"/>
        </a:p>
      </dgm:t>
    </dgm:pt>
    <dgm:pt modelId="{90AC19A3-0365-1A43-A97E-F84873F606AC}" type="sibTrans" cxnId="{6CA9D31A-E6BE-FB4C-96EC-D3FEC9751467}">
      <dgm:prSet/>
      <dgm:spPr/>
      <dgm:t>
        <a:bodyPr/>
        <a:lstStyle/>
        <a:p>
          <a:endParaRPr lang="sv-SE"/>
        </a:p>
      </dgm:t>
    </dgm:pt>
    <dgm:pt modelId="{0B6E2222-660A-8440-83CE-1A3948839D1B}">
      <dgm:prSet/>
      <dgm:spPr/>
      <dgm:t>
        <a:bodyPr/>
        <a:lstStyle/>
        <a:p>
          <a:r>
            <a:rPr lang="sv-SE" dirty="0"/>
            <a:t>Unga Klara teater</a:t>
          </a:r>
        </a:p>
      </dgm:t>
    </dgm:pt>
    <dgm:pt modelId="{C230B650-BF14-5A44-9464-32C0078A35FD}" type="parTrans" cxnId="{5CF23038-35B0-254D-A4F1-FDA3599B7455}">
      <dgm:prSet/>
      <dgm:spPr/>
      <dgm:t>
        <a:bodyPr/>
        <a:lstStyle/>
        <a:p>
          <a:endParaRPr lang="sv-SE"/>
        </a:p>
      </dgm:t>
    </dgm:pt>
    <dgm:pt modelId="{DA3F3968-2596-3B42-9DCB-CDBB71301F16}" type="sibTrans" cxnId="{5CF23038-35B0-254D-A4F1-FDA3599B7455}">
      <dgm:prSet/>
      <dgm:spPr/>
      <dgm:t>
        <a:bodyPr/>
        <a:lstStyle/>
        <a:p>
          <a:endParaRPr lang="sv-SE"/>
        </a:p>
      </dgm:t>
    </dgm:pt>
    <dgm:pt modelId="{3E0E3378-1265-AB42-A798-C780FF996B59}">
      <dgm:prSet/>
      <dgm:spPr/>
      <dgm:t>
        <a:bodyPr/>
        <a:lstStyle/>
        <a:p>
          <a:r>
            <a:rPr lang="sv-SE"/>
            <a:t>Masterprogram i tillämpad kulturanalys</a:t>
          </a:r>
          <a:endParaRPr lang="sv-SE" dirty="0"/>
        </a:p>
      </dgm:t>
    </dgm:pt>
    <dgm:pt modelId="{DCD2AFA7-ECFB-A34A-B086-3058214C03E3}" type="parTrans" cxnId="{BF48A165-8934-3342-AB21-3ED5D685838E}">
      <dgm:prSet/>
      <dgm:spPr/>
      <dgm:t>
        <a:bodyPr/>
        <a:lstStyle/>
        <a:p>
          <a:endParaRPr lang="sv-SE"/>
        </a:p>
      </dgm:t>
    </dgm:pt>
    <dgm:pt modelId="{BA11AD37-A2B3-9E42-8869-63EA92EF9C5A}" type="sibTrans" cxnId="{BF48A165-8934-3342-AB21-3ED5D685838E}">
      <dgm:prSet/>
      <dgm:spPr/>
      <dgm:t>
        <a:bodyPr/>
        <a:lstStyle/>
        <a:p>
          <a:endParaRPr lang="sv-SE"/>
        </a:p>
      </dgm:t>
    </dgm:pt>
    <dgm:pt modelId="{A73DB9F6-81C1-6E45-95AB-B627EA286432}">
      <dgm:prSet/>
      <dgm:spPr/>
      <dgm:t>
        <a:bodyPr/>
        <a:lstStyle/>
        <a:p>
          <a:r>
            <a:rPr lang="sv-SE" dirty="0"/>
            <a:t>Europa direkt vid Lunds kommun</a:t>
          </a:r>
        </a:p>
      </dgm:t>
    </dgm:pt>
    <dgm:pt modelId="{7166C3AC-38B5-A547-9202-8489A6EA8BD8}" type="parTrans" cxnId="{164D2028-0381-AF48-833A-4E6FEC85FF25}">
      <dgm:prSet/>
      <dgm:spPr/>
      <dgm:t>
        <a:bodyPr/>
        <a:lstStyle/>
        <a:p>
          <a:endParaRPr lang="sv-SE"/>
        </a:p>
      </dgm:t>
    </dgm:pt>
    <dgm:pt modelId="{7237BCB5-A7D3-B546-8593-AC2CEB2FAEE4}" type="sibTrans" cxnId="{164D2028-0381-AF48-833A-4E6FEC85FF25}">
      <dgm:prSet/>
      <dgm:spPr/>
      <dgm:t>
        <a:bodyPr/>
        <a:lstStyle/>
        <a:p>
          <a:endParaRPr lang="sv-SE"/>
        </a:p>
      </dgm:t>
    </dgm:pt>
    <dgm:pt modelId="{02E986CB-820C-E34C-BD7C-43D5BC9862EE}" type="pres">
      <dgm:prSet presAssocID="{1868294C-EC2A-A742-9DCE-67568906FA72}" presName="Name0" presStyleCnt="0">
        <dgm:presLayoutVars>
          <dgm:dir/>
          <dgm:animLvl val="lvl"/>
          <dgm:resizeHandles val="exact"/>
        </dgm:presLayoutVars>
      </dgm:prSet>
      <dgm:spPr/>
    </dgm:pt>
    <dgm:pt modelId="{750B6E98-EA84-BB49-B169-8979772587CA}" type="pres">
      <dgm:prSet presAssocID="{A1BC6A7A-7B2A-9D4B-832F-77BF34BDDE46}" presName="linNode" presStyleCnt="0"/>
      <dgm:spPr/>
    </dgm:pt>
    <dgm:pt modelId="{3CD18CD3-B08B-104C-B400-EE434286C887}" type="pres">
      <dgm:prSet presAssocID="{A1BC6A7A-7B2A-9D4B-832F-77BF34BDDE46}" presName="parentText" presStyleLbl="node1" presStyleIdx="0" presStyleCnt="6">
        <dgm:presLayoutVars>
          <dgm:chMax val="1"/>
          <dgm:bulletEnabled val="1"/>
        </dgm:presLayoutVars>
      </dgm:prSet>
      <dgm:spPr/>
    </dgm:pt>
    <dgm:pt modelId="{763BA17D-1F39-2346-9326-71735E615D84}" type="pres">
      <dgm:prSet presAssocID="{A1BC6A7A-7B2A-9D4B-832F-77BF34BDDE46}" presName="descendantText" presStyleLbl="alignAccFollowNode1" presStyleIdx="0" presStyleCnt="6">
        <dgm:presLayoutVars>
          <dgm:bulletEnabled val="1"/>
        </dgm:presLayoutVars>
      </dgm:prSet>
      <dgm:spPr/>
    </dgm:pt>
    <dgm:pt modelId="{F1C0A756-1702-A14C-B2FE-2CD92618F15B}" type="pres">
      <dgm:prSet presAssocID="{1D42710C-4ACE-474D-B788-FD8F2EFC01C8}" presName="sp" presStyleCnt="0"/>
      <dgm:spPr/>
    </dgm:pt>
    <dgm:pt modelId="{0EC54042-1B72-0E45-A396-CBEE7D9C6FFD}" type="pres">
      <dgm:prSet presAssocID="{D17A360A-0565-7A4F-B742-F8CB89EE8F12}" presName="linNode" presStyleCnt="0"/>
      <dgm:spPr/>
    </dgm:pt>
    <dgm:pt modelId="{2042955F-6EE5-2D4C-9B80-0912CB7670F4}" type="pres">
      <dgm:prSet presAssocID="{D17A360A-0565-7A4F-B742-F8CB89EE8F12}" presName="parentText" presStyleLbl="node1" presStyleIdx="1" presStyleCnt="6">
        <dgm:presLayoutVars>
          <dgm:chMax val="1"/>
          <dgm:bulletEnabled val="1"/>
        </dgm:presLayoutVars>
      </dgm:prSet>
      <dgm:spPr/>
    </dgm:pt>
    <dgm:pt modelId="{CB1A3894-DAA0-534D-A332-4E7CAD60A58B}" type="pres">
      <dgm:prSet presAssocID="{D17A360A-0565-7A4F-B742-F8CB89EE8F12}" presName="descendantText" presStyleLbl="alignAccFollowNode1" presStyleIdx="1" presStyleCnt="6">
        <dgm:presLayoutVars>
          <dgm:bulletEnabled val="1"/>
        </dgm:presLayoutVars>
      </dgm:prSet>
      <dgm:spPr/>
    </dgm:pt>
    <dgm:pt modelId="{81698120-8C24-4C47-ADD2-F225281E789B}" type="pres">
      <dgm:prSet presAssocID="{7911B801-7287-E340-8C3B-AD4642A4B283}" presName="sp" presStyleCnt="0"/>
      <dgm:spPr/>
    </dgm:pt>
    <dgm:pt modelId="{496B229F-74F1-D146-9A36-D84FB4E8F3DE}" type="pres">
      <dgm:prSet presAssocID="{85E924D8-0A59-DB49-9383-D5472895227F}" presName="linNode" presStyleCnt="0"/>
      <dgm:spPr/>
    </dgm:pt>
    <dgm:pt modelId="{18B3800D-FBD3-034C-9B99-9413D1AF8F4F}" type="pres">
      <dgm:prSet presAssocID="{85E924D8-0A59-DB49-9383-D5472895227F}" presName="parentText" presStyleLbl="node1" presStyleIdx="2" presStyleCnt="6">
        <dgm:presLayoutVars>
          <dgm:chMax val="1"/>
          <dgm:bulletEnabled val="1"/>
        </dgm:presLayoutVars>
      </dgm:prSet>
      <dgm:spPr/>
    </dgm:pt>
    <dgm:pt modelId="{DC58A7D8-0015-0640-B7F8-F9B55BA8360D}" type="pres">
      <dgm:prSet presAssocID="{85E924D8-0A59-DB49-9383-D5472895227F}" presName="descendantText" presStyleLbl="alignAccFollowNode1" presStyleIdx="2" presStyleCnt="6">
        <dgm:presLayoutVars>
          <dgm:bulletEnabled val="1"/>
        </dgm:presLayoutVars>
      </dgm:prSet>
      <dgm:spPr/>
    </dgm:pt>
    <dgm:pt modelId="{D28A4067-5306-9146-A318-95AEC388C463}" type="pres">
      <dgm:prSet presAssocID="{1845EAFF-0564-524C-85CF-56E620CF7F37}" presName="sp" presStyleCnt="0"/>
      <dgm:spPr/>
    </dgm:pt>
    <dgm:pt modelId="{8A5DDCAC-C1D9-5E42-8D3F-C1AAFFDB4463}" type="pres">
      <dgm:prSet presAssocID="{A9D81E54-4937-6A41-972C-5F6D99FE9758}" presName="linNode" presStyleCnt="0"/>
      <dgm:spPr/>
    </dgm:pt>
    <dgm:pt modelId="{3E4AC908-6E4A-DE40-8E11-E8925578ECE4}" type="pres">
      <dgm:prSet presAssocID="{A9D81E54-4937-6A41-972C-5F6D99FE9758}" presName="parentText" presStyleLbl="node1" presStyleIdx="3" presStyleCnt="6">
        <dgm:presLayoutVars>
          <dgm:chMax val="1"/>
          <dgm:bulletEnabled val="1"/>
        </dgm:presLayoutVars>
      </dgm:prSet>
      <dgm:spPr/>
    </dgm:pt>
    <dgm:pt modelId="{199FED00-6F0A-5C46-91F7-9AB72B9A34FB}" type="pres">
      <dgm:prSet presAssocID="{A9D81E54-4937-6A41-972C-5F6D99FE9758}" presName="descendantText" presStyleLbl="alignAccFollowNode1" presStyleIdx="3" presStyleCnt="6">
        <dgm:presLayoutVars>
          <dgm:bulletEnabled val="1"/>
        </dgm:presLayoutVars>
      </dgm:prSet>
      <dgm:spPr/>
    </dgm:pt>
    <dgm:pt modelId="{7089E851-6592-7F45-849F-EA91D08E2127}" type="pres">
      <dgm:prSet presAssocID="{F88B9748-862D-5545-9084-FBD3A2584ABC}" presName="sp" presStyleCnt="0"/>
      <dgm:spPr/>
    </dgm:pt>
    <dgm:pt modelId="{7F661AB1-48D6-D04C-A6A3-3840ACC07CCF}" type="pres">
      <dgm:prSet presAssocID="{F37E235F-17B7-C14D-AF16-9ED9EC680349}" presName="linNode" presStyleCnt="0"/>
      <dgm:spPr/>
    </dgm:pt>
    <dgm:pt modelId="{1B9E8524-178D-C846-A02E-FDF8C490BC79}" type="pres">
      <dgm:prSet presAssocID="{F37E235F-17B7-C14D-AF16-9ED9EC680349}" presName="parentText" presStyleLbl="node1" presStyleIdx="4" presStyleCnt="6">
        <dgm:presLayoutVars>
          <dgm:chMax val="1"/>
          <dgm:bulletEnabled val="1"/>
        </dgm:presLayoutVars>
      </dgm:prSet>
      <dgm:spPr/>
    </dgm:pt>
    <dgm:pt modelId="{B29F6FFF-8E0F-7D49-86BC-6849097AA085}" type="pres">
      <dgm:prSet presAssocID="{F37E235F-17B7-C14D-AF16-9ED9EC680349}" presName="descendantText" presStyleLbl="alignAccFollowNode1" presStyleIdx="4" presStyleCnt="6">
        <dgm:presLayoutVars>
          <dgm:bulletEnabled val="1"/>
        </dgm:presLayoutVars>
      </dgm:prSet>
      <dgm:spPr/>
    </dgm:pt>
    <dgm:pt modelId="{3F8F84D1-3E69-994B-881A-94BDFC0659F6}" type="pres">
      <dgm:prSet presAssocID="{90AC19A3-0365-1A43-A97E-F84873F606AC}" presName="sp" presStyleCnt="0"/>
      <dgm:spPr/>
    </dgm:pt>
    <dgm:pt modelId="{8815D51D-4539-4941-8E8B-ECDA015CA04B}" type="pres">
      <dgm:prSet presAssocID="{3E0E3378-1265-AB42-A798-C780FF996B59}" presName="linNode" presStyleCnt="0"/>
      <dgm:spPr/>
    </dgm:pt>
    <dgm:pt modelId="{EDA92FB7-B806-BD4C-8115-09711CC319E9}" type="pres">
      <dgm:prSet presAssocID="{3E0E3378-1265-AB42-A798-C780FF996B59}" presName="parentText" presStyleLbl="node1" presStyleIdx="5" presStyleCnt="6">
        <dgm:presLayoutVars>
          <dgm:chMax val="1"/>
          <dgm:bulletEnabled val="1"/>
        </dgm:presLayoutVars>
      </dgm:prSet>
      <dgm:spPr/>
    </dgm:pt>
    <dgm:pt modelId="{8F1AFF0E-2C6F-1C42-8CA0-0FC9E882A292}" type="pres">
      <dgm:prSet presAssocID="{3E0E3378-1265-AB42-A798-C780FF996B59}" presName="descendantText" presStyleLbl="alignAccFollowNode1" presStyleIdx="5" presStyleCnt="6">
        <dgm:presLayoutVars>
          <dgm:bulletEnabled val="1"/>
        </dgm:presLayoutVars>
      </dgm:prSet>
      <dgm:spPr/>
    </dgm:pt>
  </dgm:ptLst>
  <dgm:cxnLst>
    <dgm:cxn modelId="{5986BD02-BF4C-C24F-BE4F-77F973BC24DE}" srcId="{A9D81E54-4937-6A41-972C-5F6D99FE9758}" destId="{5158FC8A-4274-5042-A72A-D29EF2EBE79F}" srcOrd="0" destOrd="0" parTransId="{20B26806-F7CA-0D43-AAC1-3C6D0F157A2F}" sibTransId="{899AA2EC-1BDF-B345-BC50-43592ADCE4A1}"/>
    <dgm:cxn modelId="{869C1418-3A56-B34C-8067-C2A5502A1232}" type="presOf" srcId="{A9D81E54-4937-6A41-972C-5F6D99FE9758}" destId="{3E4AC908-6E4A-DE40-8E11-E8925578ECE4}" srcOrd="0" destOrd="0" presId="urn:microsoft.com/office/officeart/2005/8/layout/vList5"/>
    <dgm:cxn modelId="{6CA9D31A-E6BE-FB4C-96EC-D3FEC9751467}" srcId="{1868294C-EC2A-A742-9DCE-67568906FA72}" destId="{F37E235F-17B7-C14D-AF16-9ED9EC680349}" srcOrd="4" destOrd="0" parTransId="{83089C73-A6A0-9D40-BCAD-1C30FC9A7113}" sibTransId="{90AC19A3-0365-1A43-A97E-F84873F606AC}"/>
    <dgm:cxn modelId="{9100AC1C-8C05-D347-80D1-21D30B0DA25B}" srcId="{1868294C-EC2A-A742-9DCE-67568906FA72}" destId="{A1BC6A7A-7B2A-9D4B-832F-77BF34BDDE46}" srcOrd="0" destOrd="0" parTransId="{EF222061-D9DA-E64B-920B-FA4C77B293FF}" sibTransId="{1D42710C-4ACE-474D-B788-FD8F2EFC01C8}"/>
    <dgm:cxn modelId="{A890721E-95A1-0646-BB23-6B3B715A3F4C}" srcId="{1868294C-EC2A-A742-9DCE-67568906FA72}" destId="{A9D81E54-4937-6A41-972C-5F6D99FE9758}" srcOrd="3" destOrd="0" parTransId="{2FB871EC-F1C2-1D41-A47F-05F18E0D25B0}" sibTransId="{F88B9748-862D-5545-9084-FBD3A2584ABC}"/>
    <dgm:cxn modelId="{233CB127-6908-8345-B964-0F6593FFA674}" type="presOf" srcId="{F37E235F-17B7-C14D-AF16-9ED9EC680349}" destId="{1B9E8524-178D-C846-A02E-FDF8C490BC79}" srcOrd="0" destOrd="0" presId="urn:microsoft.com/office/officeart/2005/8/layout/vList5"/>
    <dgm:cxn modelId="{164D2028-0381-AF48-833A-4E6FEC85FF25}" srcId="{3E0E3378-1265-AB42-A798-C780FF996B59}" destId="{A73DB9F6-81C1-6E45-95AB-B627EA286432}" srcOrd="0" destOrd="0" parTransId="{7166C3AC-38B5-A547-9202-8489A6EA8BD8}" sibTransId="{7237BCB5-A7D3-B546-8593-AC2CEB2FAEE4}"/>
    <dgm:cxn modelId="{5CF23038-35B0-254D-A4F1-FDA3599B7455}" srcId="{F37E235F-17B7-C14D-AF16-9ED9EC680349}" destId="{0B6E2222-660A-8440-83CE-1A3948839D1B}" srcOrd="0" destOrd="0" parTransId="{C230B650-BF14-5A44-9464-32C0078A35FD}" sibTransId="{DA3F3968-2596-3B42-9DCB-CDBB71301F16}"/>
    <dgm:cxn modelId="{6D3D783A-D5FA-EA45-8646-7B0500AAB036}" srcId="{1868294C-EC2A-A742-9DCE-67568906FA72}" destId="{85E924D8-0A59-DB49-9383-D5472895227F}" srcOrd="2" destOrd="0" parTransId="{47551FB2-77B5-D441-8DC3-58694B5894E5}" sibTransId="{1845EAFF-0564-524C-85CF-56E620CF7F37}"/>
    <dgm:cxn modelId="{38821B5B-B5D0-0343-9895-2BEDB3507634}" type="presOf" srcId="{D17A360A-0565-7A4F-B742-F8CB89EE8F12}" destId="{2042955F-6EE5-2D4C-9B80-0912CB7670F4}" srcOrd="0" destOrd="0" presId="urn:microsoft.com/office/officeart/2005/8/layout/vList5"/>
    <dgm:cxn modelId="{AF72885B-016F-B642-8208-A500CA4A6987}" srcId="{A1BC6A7A-7B2A-9D4B-832F-77BF34BDDE46}" destId="{5907F64E-E6BE-CF4B-BD79-C9C71A7F6336}" srcOrd="0" destOrd="0" parTransId="{B8B20C07-04FF-5146-A676-D3C8F02CD6FB}" sibTransId="{9216D777-7614-5E4E-9018-B5D1FFB2971E}"/>
    <dgm:cxn modelId="{BF48A165-8934-3342-AB21-3ED5D685838E}" srcId="{1868294C-EC2A-A742-9DCE-67568906FA72}" destId="{3E0E3378-1265-AB42-A798-C780FF996B59}" srcOrd="5" destOrd="0" parTransId="{DCD2AFA7-ECFB-A34A-B086-3058214C03E3}" sibTransId="{BA11AD37-A2B3-9E42-8869-63EA92EF9C5A}"/>
    <dgm:cxn modelId="{1CB09049-C011-8047-B867-9C9CCED96666}" type="presOf" srcId="{5158FC8A-4274-5042-A72A-D29EF2EBE79F}" destId="{199FED00-6F0A-5C46-91F7-9AB72B9A34FB}" srcOrd="0" destOrd="0" presId="urn:microsoft.com/office/officeart/2005/8/layout/vList5"/>
    <dgm:cxn modelId="{62E40D6E-28B3-CC4D-9B8D-54DE68A0442B}" srcId="{1868294C-EC2A-A742-9DCE-67568906FA72}" destId="{D17A360A-0565-7A4F-B742-F8CB89EE8F12}" srcOrd="1" destOrd="0" parTransId="{DAAFDB8B-0B82-3542-A03E-BC750882BAF2}" sibTransId="{7911B801-7287-E340-8C3B-AD4642A4B283}"/>
    <dgm:cxn modelId="{51E5D052-B49D-8A48-9A2B-AADC4FAEEB9F}" type="presOf" srcId="{A1BC6A7A-7B2A-9D4B-832F-77BF34BDDE46}" destId="{3CD18CD3-B08B-104C-B400-EE434286C887}" srcOrd="0" destOrd="0" presId="urn:microsoft.com/office/officeart/2005/8/layout/vList5"/>
    <dgm:cxn modelId="{7602267A-0D91-8E49-93E0-9502044E7305}" type="presOf" srcId="{0B6E2222-660A-8440-83CE-1A3948839D1B}" destId="{B29F6FFF-8E0F-7D49-86BC-6849097AA085}" srcOrd="0" destOrd="0" presId="urn:microsoft.com/office/officeart/2005/8/layout/vList5"/>
    <dgm:cxn modelId="{BC95A48C-3A9E-2048-92DC-A19470D5A516}" srcId="{D17A360A-0565-7A4F-B742-F8CB89EE8F12}" destId="{4D9D3F40-6532-C741-9A1D-BA59C0C747EB}" srcOrd="0" destOrd="0" parTransId="{D10BD3EE-012B-554B-9083-82E88D87974E}" sibTransId="{2EACA39B-E94B-214C-A0E1-99805D02F7B5}"/>
    <dgm:cxn modelId="{9722D89B-54D8-CB4A-B507-88D0DA923287}" type="presOf" srcId="{A73DB9F6-81C1-6E45-95AB-B627EA286432}" destId="{8F1AFF0E-2C6F-1C42-8CA0-0FC9E882A292}" srcOrd="0" destOrd="0" presId="urn:microsoft.com/office/officeart/2005/8/layout/vList5"/>
    <dgm:cxn modelId="{10159EA8-7399-0A44-8F1E-DEED1F0F6E43}" type="presOf" srcId="{3E0E3378-1265-AB42-A798-C780FF996B59}" destId="{EDA92FB7-B806-BD4C-8115-09711CC319E9}" srcOrd="0" destOrd="0" presId="urn:microsoft.com/office/officeart/2005/8/layout/vList5"/>
    <dgm:cxn modelId="{CDA5E7AA-26AC-D246-B6E4-6B5BBD9B9C4C}" type="presOf" srcId="{4D9D3F40-6532-C741-9A1D-BA59C0C747EB}" destId="{CB1A3894-DAA0-534D-A332-4E7CAD60A58B}" srcOrd="0" destOrd="0" presId="urn:microsoft.com/office/officeart/2005/8/layout/vList5"/>
    <dgm:cxn modelId="{B63B05C5-2785-964F-B89B-FB31C1D7EAA3}" type="presOf" srcId="{85E924D8-0A59-DB49-9383-D5472895227F}" destId="{18B3800D-FBD3-034C-9B99-9413D1AF8F4F}" srcOrd="0" destOrd="0" presId="urn:microsoft.com/office/officeart/2005/8/layout/vList5"/>
    <dgm:cxn modelId="{F621C1CA-77F1-8641-B48B-946BEAD41BE5}" type="presOf" srcId="{1868294C-EC2A-A742-9DCE-67568906FA72}" destId="{02E986CB-820C-E34C-BD7C-43D5BC9862EE}" srcOrd="0" destOrd="0" presId="urn:microsoft.com/office/officeart/2005/8/layout/vList5"/>
    <dgm:cxn modelId="{5CBBC3D6-0AD8-EC48-9A2D-55BEC7CBB9B1}" type="presOf" srcId="{5907F64E-E6BE-CF4B-BD79-C9C71A7F6336}" destId="{763BA17D-1F39-2346-9326-71735E615D84}" srcOrd="0" destOrd="0" presId="urn:microsoft.com/office/officeart/2005/8/layout/vList5"/>
    <dgm:cxn modelId="{8F87F0D7-061C-A943-9727-020B8B239A65}" type="presOf" srcId="{54B238EF-C457-7A40-85EC-98BD0CD03953}" destId="{DC58A7D8-0015-0640-B7F8-F9B55BA8360D}" srcOrd="0" destOrd="0" presId="urn:microsoft.com/office/officeart/2005/8/layout/vList5"/>
    <dgm:cxn modelId="{F3989BF3-BA31-344E-B603-8C766B9F9709}" srcId="{85E924D8-0A59-DB49-9383-D5472895227F}" destId="{54B238EF-C457-7A40-85EC-98BD0CD03953}" srcOrd="0" destOrd="0" parTransId="{5A2A95B9-1E8F-3A47-8DFA-8165C3CAE284}" sibTransId="{247D4413-9846-824A-8ACD-31BEBC3AC8C0}"/>
    <dgm:cxn modelId="{66C8B0A0-DAA1-5F47-BD55-37C51CEAE6CF}" type="presParOf" srcId="{02E986CB-820C-E34C-BD7C-43D5BC9862EE}" destId="{750B6E98-EA84-BB49-B169-8979772587CA}" srcOrd="0" destOrd="0" presId="urn:microsoft.com/office/officeart/2005/8/layout/vList5"/>
    <dgm:cxn modelId="{B962A4CD-F5F8-F941-88B7-1CFB4F8AE3CE}" type="presParOf" srcId="{750B6E98-EA84-BB49-B169-8979772587CA}" destId="{3CD18CD3-B08B-104C-B400-EE434286C887}" srcOrd="0" destOrd="0" presId="urn:microsoft.com/office/officeart/2005/8/layout/vList5"/>
    <dgm:cxn modelId="{F1F91249-C8E7-8D42-A146-3B2BA2A087CA}" type="presParOf" srcId="{750B6E98-EA84-BB49-B169-8979772587CA}" destId="{763BA17D-1F39-2346-9326-71735E615D84}" srcOrd="1" destOrd="0" presId="urn:microsoft.com/office/officeart/2005/8/layout/vList5"/>
    <dgm:cxn modelId="{128F2881-2370-AC41-8A55-C3B6FB4A81FF}" type="presParOf" srcId="{02E986CB-820C-E34C-BD7C-43D5BC9862EE}" destId="{F1C0A756-1702-A14C-B2FE-2CD92618F15B}" srcOrd="1" destOrd="0" presId="urn:microsoft.com/office/officeart/2005/8/layout/vList5"/>
    <dgm:cxn modelId="{C1834639-1725-7B46-92E4-4A4A558C2205}" type="presParOf" srcId="{02E986CB-820C-E34C-BD7C-43D5BC9862EE}" destId="{0EC54042-1B72-0E45-A396-CBEE7D9C6FFD}" srcOrd="2" destOrd="0" presId="urn:microsoft.com/office/officeart/2005/8/layout/vList5"/>
    <dgm:cxn modelId="{D7DF7DBF-324D-B947-9576-7AD184D53BFE}" type="presParOf" srcId="{0EC54042-1B72-0E45-A396-CBEE7D9C6FFD}" destId="{2042955F-6EE5-2D4C-9B80-0912CB7670F4}" srcOrd="0" destOrd="0" presId="urn:microsoft.com/office/officeart/2005/8/layout/vList5"/>
    <dgm:cxn modelId="{9729282A-2F31-9749-8A2E-759A1C5196D7}" type="presParOf" srcId="{0EC54042-1B72-0E45-A396-CBEE7D9C6FFD}" destId="{CB1A3894-DAA0-534D-A332-4E7CAD60A58B}" srcOrd="1" destOrd="0" presId="urn:microsoft.com/office/officeart/2005/8/layout/vList5"/>
    <dgm:cxn modelId="{49960FAC-514C-E24C-85A4-A6204CEC65AF}" type="presParOf" srcId="{02E986CB-820C-E34C-BD7C-43D5BC9862EE}" destId="{81698120-8C24-4C47-ADD2-F225281E789B}" srcOrd="3" destOrd="0" presId="urn:microsoft.com/office/officeart/2005/8/layout/vList5"/>
    <dgm:cxn modelId="{6295FA71-331F-B944-8B05-5DDDA928472F}" type="presParOf" srcId="{02E986CB-820C-E34C-BD7C-43D5BC9862EE}" destId="{496B229F-74F1-D146-9A36-D84FB4E8F3DE}" srcOrd="4" destOrd="0" presId="urn:microsoft.com/office/officeart/2005/8/layout/vList5"/>
    <dgm:cxn modelId="{4B61948D-B104-0B4C-A069-406CA98817FE}" type="presParOf" srcId="{496B229F-74F1-D146-9A36-D84FB4E8F3DE}" destId="{18B3800D-FBD3-034C-9B99-9413D1AF8F4F}" srcOrd="0" destOrd="0" presId="urn:microsoft.com/office/officeart/2005/8/layout/vList5"/>
    <dgm:cxn modelId="{C8D96BCE-ECF9-9D48-9959-9F4373DB44BA}" type="presParOf" srcId="{496B229F-74F1-D146-9A36-D84FB4E8F3DE}" destId="{DC58A7D8-0015-0640-B7F8-F9B55BA8360D}" srcOrd="1" destOrd="0" presId="urn:microsoft.com/office/officeart/2005/8/layout/vList5"/>
    <dgm:cxn modelId="{C6B5CF13-8B0C-0143-8DCC-56075F3060A7}" type="presParOf" srcId="{02E986CB-820C-E34C-BD7C-43D5BC9862EE}" destId="{D28A4067-5306-9146-A318-95AEC388C463}" srcOrd="5" destOrd="0" presId="urn:microsoft.com/office/officeart/2005/8/layout/vList5"/>
    <dgm:cxn modelId="{88CE75DD-7FD5-C244-81CF-BB235AF359FB}" type="presParOf" srcId="{02E986CB-820C-E34C-BD7C-43D5BC9862EE}" destId="{8A5DDCAC-C1D9-5E42-8D3F-C1AAFFDB4463}" srcOrd="6" destOrd="0" presId="urn:microsoft.com/office/officeart/2005/8/layout/vList5"/>
    <dgm:cxn modelId="{D3350D8D-3231-6741-B3F6-241C16AC426D}" type="presParOf" srcId="{8A5DDCAC-C1D9-5E42-8D3F-C1AAFFDB4463}" destId="{3E4AC908-6E4A-DE40-8E11-E8925578ECE4}" srcOrd="0" destOrd="0" presId="urn:microsoft.com/office/officeart/2005/8/layout/vList5"/>
    <dgm:cxn modelId="{28A9FB3A-B358-EA45-A7BD-B6E3E9E026C1}" type="presParOf" srcId="{8A5DDCAC-C1D9-5E42-8D3F-C1AAFFDB4463}" destId="{199FED00-6F0A-5C46-91F7-9AB72B9A34FB}" srcOrd="1" destOrd="0" presId="urn:microsoft.com/office/officeart/2005/8/layout/vList5"/>
    <dgm:cxn modelId="{B9CBFF60-BA4D-2542-962C-0327D8452ECB}" type="presParOf" srcId="{02E986CB-820C-E34C-BD7C-43D5BC9862EE}" destId="{7089E851-6592-7F45-849F-EA91D08E2127}" srcOrd="7" destOrd="0" presId="urn:microsoft.com/office/officeart/2005/8/layout/vList5"/>
    <dgm:cxn modelId="{85EFADC7-0B6D-E843-9D64-1F5EAD1151F8}" type="presParOf" srcId="{02E986CB-820C-E34C-BD7C-43D5BC9862EE}" destId="{7F661AB1-48D6-D04C-A6A3-3840ACC07CCF}" srcOrd="8" destOrd="0" presId="urn:microsoft.com/office/officeart/2005/8/layout/vList5"/>
    <dgm:cxn modelId="{F1378F6D-7ED7-874F-8C5F-0CBD321C2B5A}" type="presParOf" srcId="{7F661AB1-48D6-D04C-A6A3-3840ACC07CCF}" destId="{1B9E8524-178D-C846-A02E-FDF8C490BC79}" srcOrd="0" destOrd="0" presId="urn:microsoft.com/office/officeart/2005/8/layout/vList5"/>
    <dgm:cxn modelId="{632895B1-0B5C-9E49-B76D-B52D7DDF430A}" type="presParOf" srcId="{7F661AB1-48D6-D04C-A6A3-3840ACC07CCF}" destId="{B29F6FFF-8E0F-7D49-86BC-6849097AA085}" srcOrd="1" destOrd="0" presId="urn:microsoft.com/office/officeart/2005/8/layout/vList5"/>
    <dgm:cxn modelId="{9D229452-B0B2-0D4B-AF1A-42EBE8F3EB73}" type="presParOf" srcId="{02E986CB-820C-E34C-BD7C-43D5BC9862EE}" destId="{3F8F84D1-3E69-994B-881A-94BDFC0659F6}" srcOrd="9" destOrd="0" presId="urn:microsoft.com/office/officeart/2005/8/layout/vList5"/>
    <dgm:cxn modelId="{7D9B8055-D8D1-EE45-8380-2D2BCCBE7859}" type="presParOf" srcId="{02E986CB-820C-E34C-BD7C-43D5BC9862EE}" destId="{8815D51D-4539-4941-8E8B-ECDA015CA04B}" srcOrd="10" destOrd="0" presId="urn:microsoft.com/office/officeart/2005/8/layout/vList5"/>
    <dgm:cxn modelId="{A9165476-5F1B-6A47-BC14-B6D24497B02C}" type="presParOf" srcId="{8815D51D-4539-4941-8E8B-ECDA015CA04B}" destId="{EDA92FB7-B806-BD4C-8115-09711CC319E9}" srcOrd="0" destOrd="0" presId="urn:microsoft.com/office/officeart/2005/8/layout/vList5"/>
    <dgm:cxn modelId="{CA979B4E-44FE-F040-B5B3-34797A7A3A05}" type="presParOf" srcId="{8815D51D-4539-4941-8E8B-ECDA015CA04B}" destId="{8F1AFF0E-2C6F-1C42-8CA0-0FC9E882A292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4F63905-14D5-214A-8356-943F3D291011}" type="doc">
      <dgm:prSet loTypeId="urn:microsoft.com/office/officeart/2005/8/layout/hierarchy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sv-SE"/>
        </a:p>
      </dgm:t>
    </dgm:pt>
    <dgm:pt modelId="{4CC0423F-5FF1-2B47-8EC4-DA5763F1EB09}">
      <dgm:prSet phldrT="[Text]"/>
      <dgm:spPr/>
      <dgm:t>
        <a:bodyPr/>
        <a:lstStyle/>
        <a:p>
          <a:r>
            <a:rPr lang="sv-SE" dirty="0"/>
            <a:t>År 1 (Huvudämne)</a:t>
          </a:r>
        </a:p>
      </dgm:t>
    </dgm:pt>
    <dgm:pt modelId="{DC3D9F12-9150-9748-AF48-DDE162C875EE}" type="parTrans" cxnId="{B3053715-6EAE-8B46-807C-351779BE2FC3}">
      <dgm:prSet/>
      <dgm:spPr/>
      <dgm:t>
        <a:bodyPr/>
        <a:lstStyle/>
        <a:p>
          <a:endParaRPr lang="sv-SE"/>
        </a:p>
      </dgm:t>
    </dgm:pt>
    <dgm:pt modelId="{93C89342-4418-5F48-8A1C-05A40903023E}" type="sibTrans" cxnId="{B3053715-6EAE-8B46-807C-351779BE2FC3}">
      <dgm:prSet/>
      <dgm:spPr/>
      <dgm:t>
        <a:bodyPr/>
        <a:lstStyle/>
        <a:p>
          <a:endParaRPr lang="sv-SE"/>
        </a:p>
      </dgm:t>
    </dgm:pt>
    <dgm:pt modelId="{D01CDBCB-A91E-7945-916A-7C88D51A7ABD}">
      <dgm:prSet phldrT="[Text]"/>
      <dgm:spPr/>
      <dgm:t>
        <a:bodyPr/>
        <a:lstStyle/>
        <a:p>
          <a:r>
            <a:rPr lang="sv-SE" dirty="0"/>
            <a:t>Historia: Grundkurs 30 </a:t>
          </a:r>
          <a:r>
            <a:rPr lang="sv-SE" dirty="0" err="1"/>
            <a:t>hp</a:t>
          </a:r>
          <a:endParaRPr lang="sv-SE" dirty="0"/>
        </a:p>
      </dgm:t>
    </dgm:pt>
    <dgm:pt modelId="{9626EB50-2ACB-8045-A5EE-E51791FCD303}" type="parTrans" cxnId="{60500121-7D64-584E-BFAC-627847C758FF}">
      <dgm:prSet/>
      <dgm:spPr/>
      <dgm:t>
        <a:bodyPr/>
        <a:lstStyle/>
        <a:p>
          <a:endParaRPr lang="sv-SE"/>
        </a:p>
      </dgm:t>
    </dgm:pt>
    <dgm:pt modelId="{5E5BC0A9-878C-574D-9608-3803C4B13CB3}" type="sibTrans" cxnId="{60500121-7D64-584E-BFAC-627847C758FF}">
      <dgm:prSet/>
      <dgm:spPr/>
      <dgm:t>
        <a:bodyPr/>
        <a:lstStyle/>
        <a:p>
          <a:endParaRPr lang="sv-SE"/>
        </a:p>
      </dgm:t>
    </dgm:pt>
    <dgm:pt modelId="{8251F143-DCF4-7348-AE8E-78667C0D5E59}">
      <dgm:prSet phldrT="[Text]"/>
      <dgm:spPr/>
      <dgm:t>
        <a:bodyPr/>
        <a:lstStyle/>
        <a:p>
          <a:r>
            <a:rPr lang="sv-SE" dirty="0"/>
            <a:t>Historia: Fortsättningskurs 30 </a:t>
          </a:r>
          <a:r>
            <a:rPr lang="sv-SE" dirty="0" err="1"/>
            <a:t>hp</a:t>
          </a:r>
          <a:endParaRPr lang="sv-SE" dirty="0"/>
        </a:p>
      </dgm:t>
    </dgm:pt>
    <dgm:pt modelId="{4E7A0B17-C1A5-8F4F-9C6A-796FE7148E99}" type="parTrans" cxnId="{8DBC87F8-C288-6047-A79E-5CEB2DD67BB6}">
      <dgm:prSet/>
      <dgm:spPr/>
      <dgm:t>
        <a:bodyPr/>
        <a:lstStyle/>
        <a:p>
          <a:endParaRPr lang="sv-SE"/>
        </a:p>
      </dgm:t>
    </dgm:pt>
    <dgm:pt modelId="{21B5D7AC-6111-EA47-96B4-4E06C9F544E4}" type="sibTrans" cxnId="{8DBC87F8-C288-6047-A79E-5CEB2DD67BB6}">
      <dgm:prSet/>
      <dgm:spPr/>
      <dgm:t>
        <a:bodyPr/>
        <a:lstStyle/>
        <a:p>
          <a:endParaRPr lang="sv-SE"/>
        </a:p>
      </dgm:t>
    </dgm:pt>
    <dgm:pt modelId="{D6B65C94-1823-0541-A254-06533A22725E}">
      <dgm:prSet phldrT="[Text]"/>
      <dgm:spPr/>
      <dgm:t>
        <a:bodyPr/>
        <a:lstStyle/>
        <a:p>
          <a:r>
            <a:rPr lang="sv-SE" dirty="0"/>
            <a:t>År 2 (</a:t>
          </a:r>
          <a:r>
            <a:rPr lang="sv-SE" dirty="0" err="1"/>
            <a:t>Sidoämnen</a:t>
          </a:r>
          <a:r>
            <a:rPr lang="sv-SE" dirty="0"/>
            <a:t>)</a:t>
          </a:r>
        </a:p>
      </dgm:t>
    </dgm:pt>
    <dgm:pt modelId="{F2BF8024-235C-CA44-B15B-4B222142E7A5}" type="parTrans" cxnId="{39F452B6-DF53-F343-8B68-AA2783DDB1BF}">
      <dgm:prSet/>
      <dgm:spPr/>
      <dgm:t>
        <a:bodyPr/>
        <a:lstStyle/>
        <a:p>
          <a:endParaRPr lang="sv-SE"/>
        </a:p>
      </dgm:t>
    </dgm:pt>
    <dgm:pt modelId="{12DBAE8A-9D61-6D4F-B72B-BBD1DFB4007E}" type="sibTrans" cxnId="{39F452B6-DF53-F343-8B68-AA2783DDB1BF}">
      <dgm:prSet/>
      <dgm:spPr/>
      <dgm:t>
        <a:bodyPr/>
        <a:lstStyle/>
        <a:p>
          <a:endParaRPr lang="sv-SE"/>
        </a:p>
      </dgm:t>
    </dgm:pt>
    <dgm:pt modelId="{CC38C9C7-578C-CE4A-948E-97E19EDDDC0B}">
      <dgm:prSet phldrT="[Text]"/>
      <dgm:spPr/>
      <dgm:t>
        <a:bodyPr/>
        <a:lstStyle/>
        <a:p>
          <a:r>
            <a:rPr lang="sv-SE" dirty="0"/>
            <a:t>Etnologi: Grundkurs 30 </a:t>
          </a:r>
          <a:r>
            <a:rPr lang="sv-SE" dirty="0" err="1"/>
            <a:t>hp</a:t>
          </a:r>
          <a:endParaRPr lang="sv-SE" dirty="0"/>
        </a:p>
      </dgm:t>
    </dgm:pt>
    <dgm:pt modelId="{191B6774-0053-264A-BBC9-3F9ADE4F143D}" type="parTrans" cxnId="{43BBD37A-8D05-EB42-97F4-768783E7BD85}">
      <dgm:prSet/>
      <dgm:spPr/>
      <dgm:t>
        <a:bodyPr/>
        <a:lstStyle/>
        <a:p>
          <a:endParaRPr lang="sv-SE"/>
        </a:p>
      </dgm:t>
    </dgm:pt>
    <dgm:pt modelId="{BF1E1DF3-758A-D845-8F09-32E95311CAF8}" type="sibTrans" cxnId="{43BBD37A-8D05-EB42-97F4-768783E7BD85}">
      <dgm:prSet/>
      <dgm:spPr/>
      <dgm:t>
        <a:bodyPr/>
        <a:lstStyle/>
        <a:p>
          <a:endParaRPr lang="sv-SE"/>
        </a:p>
      </dgm:t>
    </dgm:pt>
    <dgm:pt modelId="{18F45FD2-055D-5D43-8DF8-646915DB323A}">
      <dgm:prSet phldrT="[Text]"/>
      <dgm:spPr/>
      <dgm:t>
        <a:bodyPr/>
        <a:lstStyle/>
        <a:p>
          <a:r>
            <a:rPr lang="sv-SE" dirty="0"/>
            <a:t>Engelska: Grundkurs, 30 </a:t>
          </a:r>
          <a:r>
            <a:rPr lang="sv-SE" dirty="0" err="1"/>
            <a:t>hp</a:t>
          </a:r>
          <a:endParaRPr lang="sv-SE" dirty="0"/>
        </a:p>
      </dgm:t>
    </dgm:pt>
    <dgm:pt modelId="{DAA0B3E4-E2A7-604E-81F6-820A98D2CBFF}" type="parTrans" cxnId="{7C8D3250-7643-774F-8B10-31EF3E51829E}">
      <dgm:prSet/>
      <dgm:spPr/>
      <dgm:t>
        <a:bodyPr/>
        <a:lstStyle/>
        <a:p>
          <a:endParaRPr lang="sv-SE"/>
        </a:p>
      </dgm:t>
    </dgm:pt>
    <dgm:pt modelId="{BBDD61E9-B0D8-E647-BB8E-5D5D8ED4D550}" type="sibTrans" cxnId="{7C8D3250-7643-774F-8B10-31EF3E51829E}">
      <dgm:prSet/>
      <dgm:spPr/>
      <dgm:t>
        <a:bodyPr/>
        <a:lstStyle/>
        <a:p>
          <a:endParaRPr lang="sv-SE"/>
        </a:p>
      </dgm:t>
    </dgm:pt>
    <dgm:pt modelId="{6BC6F093-6ECD-7E48-BDDA-4F24F438D46E}">
      <dgm:prSet/>
      <dgm:spPr/>
      <dgm:t>
        <a:bodyPr/>
        <a:lstStyle/>
        <a:p>
          <a:r>
            <a:rPr lang="sv-SE" dirty="0"/>
            <a:t>År 3</a:t>
          </a:r>
        </a:p>
        <a:p>
          <a:r>
            <a:rPr lang="sv-SE" dirty="0"/>
            <a:t>(Praktik och examensarbete)</a:t>
          </a:r>
        </a:p>
      </dgm:t>
    </dgm:pt>
    <dgm:pt modelId="{138624EC-6C91-5244-912D-153F9CF0CCA7}" type="parTrans" cxnId="{9C02E5A4-26E3-D64F-A5CC-64008953266C}">
      <dgm:prSet/>
      <dgm:spPr/>
      <dgm:t>
        <a:bodyPr/>
        <a:lstStyle/>
        <a:p>
          <a:endParaRPr lang="sv-SE"/>
        </a:p>
      </dgm:t>
    </dgm:pt>
    <dgm:pt modelId="{2467BB81-6870-6C48-8D43-C864A959326D}" type="sibTrans" cxnId="{9C02E5A4-26E3-D64F-A5CC-64008953266C}">
      <dgm:prSet/>
      <dgm:spPr/>
      <dgm:t>
        <a:bodyPr/>
        <a:lstStyle/>
        <a:p>
          <a:endParaRPr lang="sv-SE"/>
        </a:p>
      </dgm:t>
    </dgm:pt>
    <dgm:pt modelId="{3C692B34-A1CD-A449-89B5-82AC7259A04F}">
      <dgm:prSet/>
      <dgm:spPr/>
      <dgm:t>
        <a:bodyPr/>
        <a:lstStyle/>
        <a:p>
          <a:r>
            <a:rPr lang="sv-SE" dirty="0">
              <a:solidFill>
                <a:srgbClr val="FF0000"/>
              </a:solidFill>
            </a:rPr>
            <a:t>Praktikkurs: </a:t>
          </a:r>
        </a:p>
        <a:p>
          <a:r>
            <a:rPr lang="sv-SE" dirty="0">
              <a:solidFill>
                <a:srgbClr val="FF0000"/>
              </a:solidFill>
            </a:rPr>
            <a:t>30 </a:t>
          </a:r>
          <a:r>
            <a:rPr lang="sv-SE" dirty="0" err="1">
              <a:solidFill>
                <a:srgbClr val="FF0000"/>
              </a:solidFill>
            </a:rPr>
            <a:t>hp</a:t>
          </a:r>
          <a:endParaRPr lang="sv-SE" dirty="0">
            <a:solidFill>
              <a:srgbClr val="FF0000"/>
            </a:solidFill>
          </a:endParaRPr>
        </a:p>
      </dgm:t>
    </dgm:pt>
    <dgm:pt modelId="{CDA1711C-3926-844A-9CF2-66CB167FDE4B}" type="parTrans" cxnId="{E2B532A9-CB51-2D4C-A568-F4D4EF07DBCA}">
      <dgm:prSet/>
      <dgm:spPr/>
      <dgm:t>
        <a:bodyPr/>
        <a:lstStyle/>
        <a:p>
          <a:endParaRPr lang="sv-SE"/>
        </a:p>
      </dgm:t>
    </dgm:pt>
    <dgm:pt modelId="{6383B26D-C4C0-0E4B-AE34-3E3FE96A2585}" type="sibTrans" cxnId="{E2B532A9-CB51-2D4C-A568-F4D4EF07DBCA}">
      <dgm:prSet/>
      <dgm:spPr/>
      <dgm:t>
        <a:bodyPr/>
        <a:lstStyle/>
        <a:p>
          <a:endParaRPr lang="sv-SE"/>
        </a:p>
      </dgm:t>
    </dgm:pt>
    <dgm:pt modelId="{20C924A4-183C-0346-9646-409B861E7ADE}">
      <dgm:prSet/>
      <dgm:spPr/>
      <dgm:t>
        <a:bodyPr/>
        <a:lstStyle/>
        <a:p>
          <a:r>
            <a:rPr lang="sv-SE" dirty="0"/>
            <a:t>Historia: Kandidatkurs </a:t>
          </a:r>
        </a:p>
        <a:p>
          <a:r>
            <a:rPr lang="sv-SE" dirty="0"/>
            <a:t>30 </a:t>
          </a:r>
          <a:r>
            <a:rPr lang="sv-SE" dirty="0" err="1"/>
            <a:t>hp</a:t>
          </a:r>
          <a:endParaRPr lang="sv-SE" dirty="0"/>
        </a:p>
      </dgm:t>
    </dgm:pt>
    <dgm:pt modelId="{08C86848-2375-FE48-A4AA-C390F6260A05}" type="parTrans" cxnId="{BBAF049E-8434-F341-833F-B3C6B28EFFC8}">
      <dgm:prSet/>
      <dgm:spPr/>
      <dgm:t>
        <a:bodyPr/>
        <a:lstStyle/>
        <a:p>
          <a:endParaRPr lang="sv-SE"/>
        </a:p>
      </dgm:t>
    </dgm:pt>
    <dgm:pt modelId="{E1A02E4B-1936-234D-85A1-2101A084EB7B}" type="sibTrans" cxnId="{BBAF049E-8434-F341-833F-B3C6B28EFFC8}">
      <dgm:prSet/>
      <dgm:spPr/>
      <dgm:t>
        <a:bodyPr/>
        <a:lstStyle/>
        <a:p>
          <a:endParaRPr lang="sv-SE"/>
        </a:p>
      </dgm:t>
    </dgm:pt>
    <dgm:pt modelId="{C82DE7C0-097A-E34D-8D0B-D8E265DA649E}" type="pres">
      <dgm:prSet presAssocID="{A4F63905-14D5-214A-8356-943F3D291011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A38A2BED-2ECD-9947-93AA-FC6BE4BD1DB0}" type="pres">
      <dgm:prSet presAssocID="{4CC0423F-5FF1-2B47-8EC4-DA5763F1EB09}" presName="root" presStyleCnt="0"/>
      <dgm:spPr/>
    </dgm:pt>
    <dgm:pt modelId="{BACB4D33-9AFA-9645-BC9F-DE234A9F067B}" type="pres">
      <dgm:prSet presAssocID="{4CC0423F-5FF1-2B47-8EC4-DA5763F1EB09}" presName="rootComposite" presStyleCnt="0"/>
      <dgm:spPr/>
    </dgm:pt>
    <dgm:pt modelId="{D195A57D-FEC4-9E4B-B3EE-936EF1CF266D}" type="pres">
      <dgm:prSet presAssocID="{4CC0423F-5FF1-2B47-8EC4-DA5763F1EB09}" presName="rootText" presStyleLbl="node1" presStyleIdx="0" presStyleCnt="3"/>
      <dgm:spPr/>
    </dgm:pt>
    <dgm:pt modelId="{9848FA25-27D1-6C44-97E1-753B12783E52}" type="pres">
      <dgm:prSet presAssocID="{4CC0423F-5FF1-2B47-8EC4-DA5763F1EB09}" presName="rootConnector" presStyleLbl="node1" presStyleIdx="0" presStyleCnt="3"/>
      <dgm:spPr/>
    </dgm:pt>
    <dgm:pt modelId="{B2BA1B23-95C8-D349-82A1-F2A9EFC0D9ED}" type="pres">
      <dgm:prSet presAssocID="{4CC0423F-5FF1-2B47-8EC4-DA5763F1EB09}" presName="childShape" presStyleCnt="0"/>
      <dgm:spPr/>
    </dgm:pt>
    <dgm:pt modelId="{046E2922-4E74-9041-AC38-59E72060670E}" type="pres">
      <dgm:prSet presAssocID="{9626EB50-2ACB-8045-A5EE-E51791FCD303}" presName="Name13" presStyleLbl="parChTrans1D2" presStyleIdx="0" presStyleCnt="6"/>
      <dgm:spPr/>
    </dgm:pt>
    <dgm:pt modelId="{77868FED-7515-944B-B3F4-A9480747370D}" type="pres">
      <dgm:prSet presAssocID="{D01CDBCB-A91E-7945-916A-7C88D51A7ABD}" presName="childText" presStyleLbl="bgAcc1" presStyleIdx="0" presStyleCnt="6">
        <dgm:presLayoutVars>
          <dgm:bulletEnabled val="1"/>
        </dgm:presLayoutVars>
      </dgm:prSet>
      <dgm:spPr/>
    </dgm:pt>
    <dgm:pt modelId="{0BEA0833-EEBE-C14B-8329-103C3028D555}" type="pres">
      <dgm:prSet presAssocID="{4E7A0B17-C1A5-8F4F-9C6A-796FE7148E99}" presName="Name13" presStyleLbl="parChTrans1D2" presStyleIdx="1" presStyleCnt="6"/>
      <dgm:spPr/>
    </dgm:pt>
    <dgm:pt modelId="{FEF5B75D-3FA3-9447-B23A-BC3CD7AFCC56}" type="pres">
      <dgm:prSet presAssocID="{8251F143-DCF4-7348-AE8E-78667C0D5E59}" presName="childText" presStyleLbl="bgAcc1" presStyleIdx="1" presStyleCnt="6">
        <dgm:presLayoutVars>
          <dgm:bulletEnabled val="1"/>
        </dgm:presLayoutVars>
      </dgm:prSet>
      <dgm:spPr/>
    </dgm:pt>
    <dgm:pt modelId="{B6CCD037-5488-5B46-959B-3E66B58DEF99}" type="pres">
      <dgm:prSet presAssocID="{D6B65C94-1823-0541-A254-06533A22725E}" presName="root" presStyleCnt="0"/>
      <dgm:spPr/>
    </dgm:pt>
    <dgm:pt modelId="{85088528-62C4-A742-882A-0990387C1692}" type="pres">
      <dgm:prSet presAssocID="{D6B65C94-1823-0541-A254-06533A22725E}" presName="rootComposite" presStyleCnt="0"/>
      <dgm:spPr/>
    </dgm:pt>
    <dgm:pt modelId="{0B47AAAB-221F-5D4D-BFD7-85E34F058740}" type="pres">
      <dgm:prSet presAssocID="{D6B65C94-1823-0541-A254-06533A22725E}" presName="rootText" presStyleLbl="node1" presStyleIdx="1" presStyleCnt="3"/>
      <dgm:spPr/>
    </dgm:pt>
    <dgm:pt modelId="{C7D1EDAE-904F-0F4A-B9F3-EE5BB7A90298}" type="pres">
      <dgm:prSet presAssocID="{D6B65C94-1823-0541-A254-06533A22725E}" presName="rootConnector" presStyleLbl="node1" presStyleIdx="1" presStyleCnt="3"/>
      <dgm:spPr/>
    </dgm:pt>
    <dgm:pt modelId="{6BF9177E-4AA5-9449-A6E2-41EC2116048C}" type="pres">
      <dgm:prSet presAssocID="{D6B65C94-1823-0541-A254-06533A22725E}" presName="childShape" presStyleCnt="0"/>
      <dgm:spPr/>
    </dgm:pt>
    <dgm:pt modelId="{B200D211-D507-B34A-B055-D738BF7EE616}" type="pres">
      <dgm:prSet presAssocID="{191B6774-0053-264A-BBC9-3F9ADE4F143D}" presName="Name13" presStyleLbl="parChTrans1D2" presStyleIdx="2" presStyleCnt="6"/>
      <dgm:spPr/>
    </dgm:pt>
    <dgm:pt modelId="{136A3115-81B2-B248-99CB-EC0A55CE6FE6}" type="pres">
      <dgm:prSet presAssocID="{CC38C9C7-578C-CE4A-948E-97E19EDDDC0B}" presName="childText" presStyleLbl="bgAcc1" presStyleIdx="2" presStyleCnt="6">
        <dgm:presLayoutVars>
          <dgm:bulletEnabled val="1"/>
        </dgm:presLayoutVars>
      </dgm:prSet>
      <dgm:spPr/>
    </dgm:pt>
    <dgm:pt modelId="{319ABC27-6255-174E-89AC-22FB1726C9AC}" type="pres">
      <dgm:prSet presAssocID="{DAA0B3E4-E2A7-604E-81F6-820A98D2CBFF}" presName="Name13" presStyleLbl="parChTrans1D2" presStyleIdx="3" presStyleCnt="6"/>
      <dgm:spPr/>
    </dgm:pt>
    <dgm:pt modelId="{4D16A2E4-6005-A24C-8B22-12D85EDA8799}" type="pres">
      <dgm:prSet presAssocID="{18F45FD2-055D-5D43-8DF8-646915DB323A}" presName="childText" presStyleLbl="bgAcc1" presStyleIdx="3" presStyleCnt="6">
        <dgm:presLayoutVars>
          <dgm:bulletEnabled val="1"/>
        </dgm:presLayoutVars>
      </dgm:prSet>
      <dgm:spPr/>
    </dgm:pt>
    <dgm:pt modelId="{9C363D59-3004-194D-BE6F-A4673ABB9CC3}" type="pres">
      <dgm:prSet presAssocID="{6BC6F093-6ECD-7E48-BDDA-4F24F438D46E}" presName="root" presStyleCnt="0"/>
      <dgm:spPr/>
    </dgm:pt>
    <dgm:pt modelId="{B397570B-4CD1-0F46-9648-C8CB6D2349CA}" type="pres">
      <dgm:prSet presAssocID="{6BC6F093-6ECD-7E48-BDDA-4F24F438D46E}" presName="rootComposite" presStyleCnt="0"/>
      <dgm:spPr/>
    </dgm:pt>
    <dgm:pt modelId="{30BC2FAF-D038-8342-9460-A2D2665AA54B}" type="pres">
      <dgm:prSet presAssocID="{6BC6F093-6ECD-7E48-BDDA-4F24F438D46E}" presName="rootText" presStyleLbl="node1" presStyleIdx="2" presStyleCnt="3"/>
      <dgm:spPr/>
    </dgm:pt>
    <dgm:pt modelId="{87880A3F-E6B9-244F-AFE4-94CC43127E3D}" type="pres">
      <dgm:prSet presAssocID="{6BC6F093-6ECD-7E48-BDDA-4F24F438D46E}" presName="rootConnector" presStyleLbl="node1" presStyleIdx="2" presStyleCnt="3"/>
      <dgm:spPr/>
    </dgm:pt>
    <dgm:pt modelId="{FDECEEEE-D460-8E48-8FA3-D3865DA72F2F}" type="pres">
      <dgm:prSet presAssocID="{6BC6F093-6ECD-7E48-BDDA-4F24F438D46E}" presName="childShape" presStyleCnt="0"/>
      <dgm:spPr/>
    </dgm:pt>
    <dgm:pt modelId="{A9214ED5-BD2E-2145-9826-64BCE6D48039}" type="pres">
      <dgm:prSet presAssocID="{CDA1711C-3926-844A-9CF2-66CB167FDE4B}" presName="Name13" presStyleLbl="parChTrans1D2" presStyleIdx="4" presStyleCnt="6"/>
      <dgm:spPr/>
    </dgm:pt>
    <dgm:pt modelId="{9086FC92-91AF-1145-9572-15BB12CA32D6}" type="pres">
      <dgm:prSet presAssocID="{3C692B34-A1CD-A449-89B5-82AC7259A04F}" presName="childText" presStyleLbl="bgAcc1" presStyleIdx="4" presStyleCnt="6">
        <dgm:presLayoutVars>
          <dgm:bulletEnabled val="1"/>
        </dgm:presLayoutVars>
      </dgm:prSet>
      <dgm:spPr/>
    </dgm:pt>
    <dgm:pt modelId="{E82C14FB-E0E0-3348-BC27-FD3F5C218222}" type="pres">
      <dgm:prSet presAssocID="{08C86848-2375-FE48-A4AA-C390F6260A05}" presName="Name13" presStyleLbl="parChTrans1D2" presStyleIdx="5" presStyleCnt="6"/>
      <dgm:spPr/>
    </dgm:pt>
    <dgm:pt modelId="{5DB0940C-E4C8-0940-A3AB-392BFF6523B2}" type="pres">
      <dgm:prSet presAssocID="{20C924A4-183C-0346-9646-409B861E7ADE}" presName="childText" presStyleLbl="bgAcc1" presStyleIdx="5" presStyleCnt="6" custScaleX="99500">
        <dgm:presLayoutVars>
          <dgm:bulletEnabled val="1"/>
        </dgm:presLayoutVars>
      </dgm:prSet>
      <dgm:spPr/>
    </dgm:pt>
  </dgm:ptLst>
  <dgm:cxnLst>
    <dgm:cxn modelId="{03200206-EB3C-6E4D-826F-E079D0969EEC}" type="presOf" srcId="{6BC6F093-6ECD-7E48-BDDA-4F24F438D46E}" destId="{87880A3F-E6B9-244F-AFE4-94CC43127E3D}" srcOrd="1" destOrd="0" presId="urn:microsoft.com/office/officeart/2005/8/layout/hierarchy3"/>
    <dgm:cxn modelId="{B3053715-6EAE-8B46-807C-351779BE2FC3}" srcId="{A4F63905-14D5-214A-8356-943F3D291011}" destId="{4CC0423F-5FF1-2B47-8EC4-DA5763F1EB09}" srcOrd="0" destOrd="0" parTransId="{DC3D9F12-9150-9748-AF48-DDE162C875EE}" sibTransId="{93C89342-4418-5F48-8A1C-05A40903023E}"/>
    <dgm:cxn modelId="{60500121-7D64-584E-BFAC-627847C758FF}" srcId="{4CC0423F-5FF1-2B47-8EC4-DA5763F1EB09}" destId="{D01CDBCB-A91E-7945-916A-7C88D51A7ABD}" srcOrd="0" destOrd="0" parTransId="{9626EB50-2ACB-8045-A5EE-E51791FCD303}" sibTransId="{5E5BC0A9-878C-574D-9608-3803C4B13CB3}"/>
    <dgm:cxn modelId="{E29C6630-F40B-564A-9ECE-F97D4B2D02B9}" type="presOf" srcId="{D01CDBCB-A91E-7945-916A-7C88D51A7ABD}" destId="{77868FED-7515-944B-B3F4-A9480747370D}" srcOrd="0" destOrd="0" presId="urn:microsoft.com/office/officeart/2005/8/layout/hierarchy3"/>
    <dgm:cxn modelId="{9E759839-0471-794B-A315-27A29AED583F}" type="presOf" srcId="{191B6774-0053-264A-BBC9-3F9ADE4F143D}" destId="{B200D211-D507-B34A-B055-D738BF7EE616}" srcOrd="0" destOrd="0" presId="urn:microsoft.com/office/officeart/2005/8/layout/hierarchy3"/>
    <dgm:cxn modelId="{9AB0FF3F-25CC-8B4E-8504-5E49FF950D50}" type="presOf" srcId="{20C924A4-183C-0346-9646-409B861E7ADE}" destId="{5DB0940C-E4C8-0940-A3AB-392BFF6523B2}" srcOrd="0" destOrd="0" presId="urn:microsoft.com/office/officeart/2005/8/layout/hierarchy3"/>
    <dgm:cxn modelId="{AE765363-77A4-C144-A30E-4A157C1B80D6}" type="presOf" srcId="{08C86848-2375-FE48-A4AA-C390F6260A05}" destId="{E82C14FB-E0E0-3348-BC27-FD3F5C218222}" srcOrd="0" destOrd="0" presId="urn:microsoft.com/office/officeart/2005/8/layout/hierarchy3"/>
    <dgm:cxn modelId="{541C7444-EEEA-D947-B8C0-1A69B7402D9B}" type="presOf" srcId="{4CC0423F-5FF1-2B47-8EC4-DA5763F1EB09}" destId="{D195A57D-FEC4-9E4B-B3EE-936EF1CF266D}" srcOrd="0" destOrd="0" presId="urn:microsoft.com/office/officeart/2005/8/layout/hierarchy3"/>
    <dgm:cxn modelId="{A0C72A67-6CF3-B549-BF6E-7E3D0E9E2788}" type="presOf" srcId="{DAA0B3E4-E2A7-604E-81F6-820A98D2CBFF}" destId="{319ABC27-6255-174E-89AC-22FB1726C9AC}" srcOrd="0" destOrd="0" presId="urn:microsoft.com/office/officeart/2005/8/layout/hierarchy3"/>
    <dgm:cxn modelId="{7C8D3250-7643-774F-8B10-31EF3E51829E}" srcId="{D6B65C94-1823-0541-A254-06533A22725E}" destId="{18F45FD2-055D-5D43-8DF8-646915DB323A}" srcOrd="1" destOrd="0" parTransId="{DAA0B3E4-E2A7-604E-81F6-820A98D2CBFF}" sibTransId="{BBDD61E9-B0D8-E647-BB8E-5D5D8ED4D550}"/>
    <dgm:cxn modelId="{FBB5B670-DE7D-6445-A805-CC8DD59D0287}" type="presOf" srcId="{A4F63905-14D5-214A-8356-943F3D291011}" destId="{C82DE7C0-097A-E34D-8D0B-D8E265DA649E}" srcOrd="0" destOrd="0" presId="urn:microsoft.com/office/officeart/2005/8/layout/hierarchy3"/>
    <dgm:cxn modelId="{2C416B74-C443-7C40-97D6-854DB243E800}" type="presOf" srcId="{CC38C9C7-578C-CE4A-948E-97E19EDDDC0B}" destId="{136A3115-81B2-B248-99CB-EC0A55CE6FE6}" srcOrd="0" destOrd="0" presId="urn:microsoft.com/office/officeart/2005/8/layout/hierarchy3"/>
    <dgm:cxn modelId="{8D751555-9795-B443-AAAA-AE162A948854}" type="presOf" srcId="{D6B65C94-1823-0541-A254-06533A22725E}" destId="{C7D1EDAE-904F-0F4A-B9F3-EE5BB7A90298}" srcOrd="1" destOrd="0" presId="urn:microsoft.com/office/officeart/2005/8/layout/hierarchy3"/>
    <dgm:cxn modelId="{04DFBC58-0C07-5842-9D36-D5B81794307E}" type="presOf" srcId="{CDA1711C-3926-844A-9CF2-66CB167FDE4B}" destId="{A9214ED5-BD2E-2145-9826-64BCE6D48039}" srcOrd="0" destOrd="0" presId="urn:microsoft.com/office/officeart/2005/8/layout/hierarchy3"/>
    <dgm:cxn modelId="{43BBD37A-8D05-EB42-97F4-768783E7BD85}" srcId="{D6B65C94-1823-0541-A254-06533A22725E}" destId="{CC38C9C7-578C-CE4A-948E-97E19EDDDC0B}" srcOrd="0" destOrd="0" parTransId="{191B6774-0053-264A-BBC9-3F9ADE4F143D}" sibTransId="{BF1E1DF3-758A-D845-8F09-32E95311CAF8}"/>
    <dgm:cxn modelId="{A426EE82-8759-4547-9267-7B83FED88E5D}" type="presOf" srcId="{4CC0423F-5FF1-2B47-8EC4-DA5763F1EB09}" destId="{9848FA25-27D1-6C44-97E1-753B12783E52}" srcOrd="1" destOrd="0" presId="urn:microsoft.com/office/officeart/2005/8/layout/hierarchy3"/>
    <dgm:cxn modelId="{BBAF049E-8434-F341-833F-B3C6B28EFFC8}" srcId="{6BC6F093-6ECD-7E48-BDDA-4F24F438D46E}" destId="{20C924A4-183C-0346-9646-409B861E7ADE}" srcOrd="1" destOrd="0" parTransId="{08C86848-2375-FE48-A4AA-C390F6260A05}" sibTransId="{E1A02E4B-1936-234D-85A1-2101A084EB7B}"/>
    <dgm:cxn modelId="{FEE17FA1-E975-9741-A5A8-BCF6910484B0}" type="presOf" srcId="{4E7A0B17-C1A5-8F4F-9C6A-796FE7148E99}" destId="{0BEA0833-EEBE-C14B-8329-103C3028D555}" srcOrd="0" destOrd="0" presId="urn:microsoft.com/office/officeart/2005/8/layout/hierarchy3"/>
    <dgm:cxn modelId="{CABDDFA2-32E5-8444-9E29-97694402DD91}" type="presOf" srcId="{D6B65C94-1823-0541-A254-06533A22725E}" destId="{0B47AAAB-221F-5D4D-BFD7-85E34F058740}" srcOrd="0" destOrd="0" presId="urn:microsoft.com/office/officeart/2005/8/layout/hierarchy3"/>
    <dgm:cxn modelId="{9C02E5A4-26E3-D64F-A5CC-64008953266C}" srcId="{A4F63905-14D5-214A-8356-943F3D291011}" destId="{6BC6F093-6ECD-7E48-BDDA-4F24F438D46E}" srcOrd="2" destOrd="0" parTransId="{138624EC-6C91-5244-912D-153F9CF0CCA7}" sibTransId="{2467BB81-6870-6C48-8D43-C864A959326D}"/>
    <dgm:cxn modelId="{E2B532A9-CB51-2D4C-A568-F4D4EF07DBCA}" srcId="{6BC6F093-6ECD-7E48-BDDA-4F24F438D46E}" destId="{3C692B34-A1CD-A449-89B5-82AC7259A04F}" srcOrd="0" destOrd="0" parTransId="{CDA1711C-3926-844A-9CF2-66CB167FDE4B}" sibTransId="{6383B26D-C4C0-0E4B-AE34-3E3FE96A2585}"/>
    <dgm:cxn modelId="{39F452B6-DF53-F343-8B68-AA2783DDB1BF}" srcId="{A4F63905-14D5-214A-8356-943F3D291011}" destId="{D6B65C94-1823-0541-A254-06533A22725E}" srcOrd="1" destOrd="0" parTransId="{F2BF8024-235C-CA44-B15B-4B222142E7A5}" sibTransId="{12DBAE8A-9D61-6D4F-B72B-BBD1DFB4007E}"/>
    <dgm:cxn modelId="{A364BDB7-5A5C-EC49-BC03-97E84E013A29}" type="presOf" srcId="{6BC6F093-6ECD-7E48-BDDA-4F24F438D46E}" destId="{30BC2FAF-D038-8342-9460-A2D2665AA54B}" srcOrd="0" destOrd="0" presId="urn:microsoft.com/office/officeart/2005/8/layout/hierarchy3"/>
    <dgm:cxn modelId="{798562BA-AE91-1343-8EC5-C5E496F47B73}" type="presOf" srcId="{3C692B34-A1CD-A449-89B5-82AC7259A04F}" destId="{9086FC92-91AF-1145-9572-15BB12CA32D6}" srcOrd="0" destOrd="0" presId="urn:microsoft.com/office/officeart/2005/8/layout/hierarchy3"/>
    <dgm:cxn modelId="{E010CACA-BB1A-EB4C-B9E6-699886DB5B3D}" type="presOf" srcId="{8251F143-DCF4-7348-AE8E-78667C0D5E59}" destId="{FEF5B75D-3FA3-9447-B23A-BC3CD7AFCC56}" srcOrd="0" destOrd="0" presId="urn:microsoft.com/office/officeart/2005/8/layout/hierarchy3"/>
    <dgm:cxn modelId="{3FB7BCEE-9E80-ED4A-9682-15ABD7AFA8BE}" type="presOf" srcId="{9626EB50-2ACB-8045-A5EE-E51791FCD303}" destId="{046E2922-4E74-9041-AC38-59E72060670E}" srcOrd="0" destOrd="0" presId="urn:microsoft.com/office/officeart/2005/8/layout/hierarchy3"/>
    <dgm:cxn modelId="{8DBC87F8-C288-6047-A79E-5CEB2DD67BB6}" srcId="{4CC0423F-5FF1-2B47-8EC4-DA5763F1EB09}" destId="{8251F143-DCF4-7348-AE8E-78667C0D5E59}" srcOrd="1" destOrd="0" parTransId="{4E7A0B17-C1A5-8F4F-9C6A-796FE7148E99}" sibTransId="{21B5D7AC-6111-EA47-96B4-4E06C9F544E4}"/>
    <dgm:cxn modelId="{6D51AFFC-5181-584B-A7F9-45F72520D80D}" type="presOf" srcId="{18F45FD2-055D-5D43-8DF8-646915DB323A}" destId="{4D16A2E4-6005-A24C-8B22-12D85EDA8799}" srcOrd="0" destOrd="0" presId="urn:microsoft.com/office/officeart/2005/8/layout/hierarchy3"/>
    <dgm:cxn modelId="{F6471565-322C-C943-8392-1CD2068244D4}" type="presParOf" srcId="{C82DE7C0-097A-E34D-8D0B-D8E265DA649E}" destId="{A38A2BED-2ECD-9947-93AA-FC6BE4BD1DB0}" srcOrd="0" destOrd="0" presId="urn:microsoft.com/office/officeart/2005/8/layout/hierarchy3"/>
    <dgm:cxn modelId="{8B312022-3391-DA45-A50D-27645E753FC0}" type="presParOf" srcId="{A38A2BED-2ECD-9947-93AA-FC6BE4BD1DB0}" destId="{BACB4D33-9AFA-9645-BC9F-DE234A9F067B}" srcOrd="0" destOrd="0" presId="urn:microsoft.com/office/officeart/2005/8/layout/hierarchy3"/>
    <dgm:cxn modelId="{9D49C5C9-FDC0-5B4F-9A4D-C89FE3EA9B94}" type="presParOf" srcId="{BACB4D33-9AFA-9645-BC9F-DE234A9F067B}" destId="{D195A57D-FEC4-9E4B-B3EE-936EF1CF266D}" srcOrd="0" destOrd="0" presId="urn:microsoft.com/office/officeart/2005/8/layout/hierarchy3"/>
    <dgm:cxn modelId="{518B4844-A502-694A-A3A5-52F91112528D}" type="presParOf" srcId="{BACB4D33-9AFA-9645-BC9F-DE234A9F067B}" destId="{9848FA25-27D1-6C44-97E1-753B12783E52}" srcOrd="1" destOrd="0" presId="urn:microsoft.com/office/officeart/2005/8/layout/hierarchy3"/>
    <dgm:cxn modelId="{C0F8AE45-E373-3E49-B0B5-3FC0FBF4EEFB}" type="presParOf" srcId="{A38A2BED-2ECD-9947-93AA-FC6BE4BD1DB0}" destId="{B2BA1B23-95C8-D349-82A1-F2A9EFC0D9ED}" srcOrd="1" destOrd="0" presId="urn:microsoft.com/office/officeart/2005/8/layout/hierarchy3"/>
    <dgm:cxn modelId="{F4343901-3135-9243-80B0-7FEA103C2779}" type="presParOf" srcId="{B2BA1B23-95C8-D349-82A1-F2A9EFC0D9ED}" destId="{046E2922-4E74-9041-AC38-59E72060670E}" srcOrd="0" destOrd="0" presId="urn:microsoft.com/office/officeart/2005/8/layout/hierarchy3"/>
    <dgm:cxn modelId="{A74E7A0A-E5FC-6E47-96BE-AB2475F9F9A8}" type="presParOf" srcId="{B2BA1B23-95C8-D349-82A1-F2A9EFC0D9ED}" destId="{77868FED-7515-944B-B3F4-A9480747370D}" srcOrd="1" destOrd="0" presId="urn:microsoft.com/office/officeart/2005/8/layout/hierarchy3"/>
    <dgm:cxn modelId="{8E957ADA-942D-D742-B221-A1F3190CB216}" type="presParOf" srcId="{B2BA1B23-95C8-D349-82A1-F2A9EFC0D9ED}" destId="{0BEA0833-EEBE-C14B-8329-103C3028D555}" srcOrd="2" destOrd="0" presId="urn:microsoft.com/office/officeart/2005/8/layout/hierarchy3"/>
    <dgm:cxn modelId="{A7B3F98B-6E99-6F44-B164-492F04AC299E}" type="presParOf" srcId="{B2BA1B23-95C8-D349-82A1-F2A9EFC0D9ED}" destId="{FEF5B75D-3FA3-9447-B23A-BC3CD7AFCC56}" srcOrd="3" destOrd="0" presId="urn:microsoft.com/office/officeart/2005/8/layout/hierarchy3"/>
    <dgm:cxn modelId="{559C0E7D-6CC4-D545-AE83-7AA8D7E17B72}" type="presParOf" srcId="{C82DE7C0-097A-E34D-8D0B-D8E265DA649E}" destId="{B6CCD037-5488-5B46-959B-3E66B58DEF99}" srcOrd="1" destOrd="0" presId="urn:microsoft.com/office/officeart/2005/8/layout/hierarchy3"/>
    <dgm:cxn modelId="{C9EC922B-F2AE-B846-B866-C884FA556074}" type="presParOf" srcId="{B6CCD037-5488-5B46-959B-3E66B58DEF99}" destId="{85088528-62C4-A742-882A-0990387C1692}" srcOrd="0" destOrd="0" presId="urn:microsoft.com/office/officeart/2005/8/layout/hierarchy3"/>
    <dgm:cxn modelId="{025C915D-4A2D-AA45-98AF-2F18274E392A}" type="presParOf" srcId="{85088528-62C4-A742-882A-0990387C1692}" destId="{0B47AAAB-221F-5D4D-BFD7-85E34F058740}" srcOrd="0" destOrd="0" presId="urn:microsoft.com/office/officeart/2005/8/layout/hierarchy3"/>
    <dgm:cxn modelId="{DAA4A447-0457-9B4A-8156-47D0C9A035BD}" type="presParOf" srcId="{85088528-62C4-A742-882A-0990387C1692}" destId="{C7D1EDAE-904F-0F4A-B9F3-EE5BB7A90298}" srcOrd="1" destOrd="0" presId="urn:microsoft.com/office/officeart/2005/8/layout/hierarchy3"/>
    <dgm:cxn modelId="{B6A94AA2-195D-F54D-8EB0-B0F87C09ECCD}" type="presParOf" srcId="{B6CCD037-5488-5B46-959B-3E66B58DEF99}" destId="{6BF9177E-4AA5-9449-A6E2-41EC2116048C}" srcOrd="1" destOrd="0" presId="urn:microsoft.com/office/officeart/2005/8/layout/hierarchy3"/>
    <dgm:cxn modelId="{3847E9AC-DBF1-AA4A-9319-B1C328C90EA0}" type="presParOf" srcId="{6BF9177E-4AA5-9449-A6E2-41EC2116048C}" destId="{B200D211-D507-B34A-B055-D738BF7EE616}" srcOrd="0" destOrd="0" presId="urn:microsoft.com/office/officeart/2005/8/layout/hierarchy3"/>
    <dgm:cxn modelId="{57213C9F-9C4C-3B49-B742-08D75AB318B2}" type="presParOf" srcId="{6BF9177E-4AA5-9449-A6E2-41EC2116048C}" destId="{136A3115-81B2-B248-99CB-EC0A55CE6FE6}" srcOrd="1" destOrd="0" presId="urn:microsoft.com/office/officeart/2005/8/layout/hierarchy3"/>
    <dgm:cxn modelId="{65B4B2A7-A17D-F44A-950D-5925554CF2B1}" type="presParOf" srcId="{6BF9177E-4AA5-9449-A6E2-41EC2116048C}" destId="{319ABC27-6255-174E-89AC-22FB1726C9AC}" srcOrd="2" destOrd="0" presId="urn:microsoft.com/office/officeart/2005/8/layout/hierarchy3"/>
    <dgm:cxn modelId="{165A7CB1-0BB3-F447-8081-EF52B648958B}" type="presParOf" srcId="{6BF9177E-4AA5-9449-A6E2-41EC2116048C}" destId="{4D16A2E4-6005-A24C-8B22-12D85EDA8799}" srcOrd="3" destOrd="0" presId="urn:microsoft.com/office/officeart/2005/8/layout/hierarchy3"/>
    <dgm:cxn modelId="{FB6F2370-D5CF-A941-92D7-537CBC7A6D43}" type="presParOf" srcId="{C82DE7C0-097A-E34D-8D0B-D8E265DA649E}" destId="{9C363D59-3004-194D-BE6F-A4673ABB9CC3}" srcOrd="2" destOrd="0" presId="urn:microsoft.com/office/officeart/2005/8/layout/hierarchy3"/>
    <dgm:cxn modelId="{F6769474-062D-3A4B-ACB9-DC15FCEA2F22}" type="presParOf" srcId="{9C363D59-3004-194D-BE6F-A4673ABB9CC3}" destId="{B397570B-4CD1-0F46-9648-C8CB6D2349CA}" srcOrd="0" destOrd="0" presId="urn:microsoft.com/office/officeart/2005/8/layout/hierarchy3"/>
    <dgm:cxn modelId="{0CEFCBD5-AA2C-5048-8162-BDCE8DE7621B}" type="presParOf" srcId="{B397570B-4CD1-0F46-9648-C8CB6D2349CA}" destId="{30BC2FAF-D038-8342-9460-A2D2665AA54B}" srcOrd="0" destOrd="0" presId="urn:microsoft.com/office/officeart/2005/8/layout/hierarchy3"/>
    <dgm:cxn modelId="{F2C37F65-1249-9A40-BBB6-10BAC7C5C262}" type="presParOf" srcId="{B397570B-4CD1-0F46-9648-C8CB6D2349CA}" destId="{87880A3F-E6B9-244F-AFE4-94CC43127E3D}" srcOrd="1" destOrd="0" presId="urn:microsoft.com/office/officeart/2005/8/layout/hierarchy3"/>
    <dgm:cxn modelId="{B9F63614-FB2C-C943-A862-B7212D5E027F}" type="presParOf" srcId="{9C363D59-3004-194D-BE6F-A4673ABB9CC3}" destId="{FDECEEEE-D460-8E48-8FA3-D3865DA72F2F}" srcOrd="1" destOrd="0" presId="urn:microsoft.com/office/officeart/2005/8/layout/hierarchy3"/>
    <dgm:cxn modelId="{AD347D9F-7910-F642-988A-67AFFA04CD2A}" type="presParOf" srcId="{FDECEEEE-D460-8E48-8FA3-D3865DA72F2F}" destId="{A9214ED5-BD2E-2145-9826-64BCE6D48039}" srcOrd="0" destOrd="0" presId="urn:microsoft.com/office/officeart/2005/8/layout/hierarchy3"/>
    <dgm:cxn modelId="{67E0A0A3-4EF7-934A-A828-2D4086A0855C}" type="presParOf" srcId="{FDECEEEE-D460-8E48-8FA3-D3865DA72F2F}" destId="{9086FC92-91AF-1145-9572-15BB12CA32D6}" srcOrd="1" destOrd="0" presId="urn:microsoft.com/office/officeart/2005/8/layout/hierarchy3"/>
    <dgm:cxn modelId="{F22D9FE1-D1A6-5D4F-8046-720D68C60238}" type="presParOf" srcId="{FDECEEEE-D460-8E48-8FA3-D3865DA72F2F}" destId="{E82C14FB-E0E0-3348-BC27-FD3F5C218222}" srcOrd="2" destOrd="0" presId="urn:microsoft.com/office/officeart/2005/8/layout/hierarchy3"/>
    <dgm:cxn modelId="{CA4524C0-C544-3E43-A08F-DE79663C8B64}" type="presParOf" srcId="{FDECEEEE-D460-8E48-8FA3-D3865DA72F2F}" destId="{5DB0940C-E4C8-0940-A3AB-392BFF6523B2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5529B0-EF49-DE41-B29A-952F0E45830A}">
      <dsp:nvSpPr>
        <dsp:cNvPr id="0" name=""/>
        <dsp:cNvSpPr/>
      </dsp:nvSpPr>
      <dsp:spPr>
        <a:xfrm rot="5400000">
          <a:off x="895329" y="1005486"/>
          <a:ext cx="1572344" cy="189571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4B3C68C-EB80-344B-BF8C-A4621A1AF6E5}">
      <dsp:nvSpPr>
        <dsp:cNvPr id="0" name=""/>
        <dsp:cNvSpPr/>
      </dsp:nvSpPr>
      <dsp:spPr>
        <a:xfrm>
          <a:off x="1256522" y="1261"/>
          <a:ext cx="2106349" cy="126380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2100" kern="1200" dirty="0"/>
            <a:t>1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sv-SE" sz="1600" kern="1200" dirty="0"/>
            <a:t>Information</a:t>
          </a:r>
        </a:p>
      </dsp:txBody>
      <dsp:txXfrm>
        <a:off x="1293538" y="38277"/>
        <a:ext cx="2032317" cy="1189777"/>
      </dsp:txXfrm>
    </dsp:sp>
    <dsp:sp modelId="{68FAE9AC-B012-664D-9662-F4F61456B13D}">
      <dsp:nvSpPr>
        <dsp:cNvPr id="0" name=""/>
        <dsp:cNvSpPr/>
      </dsp:nvSpPr>
      <dsp:spPr>
        <a:xfrm rot="5400000">
          <a:off x="895329" y="2585249"/>
          <a:ext cx="1572344" cy="189571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EF777BF-B8F4-6242-9F5F-1D8F0A98E4C8}">
      <dsp:nvSpPr>
        <dsp:cNvPr id="0" name=""/>
        <dsp:cNvSpPr/>
      </dsp:nvSpPr>
      <dsp:spPr>
        <a:xfrm>
          <a:off x="1256522" y="1581024"/>
          <a:ext cx="2106349" cy="126380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2100" kern="1200" dirty="0"/>
            <a:t>2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sv-SE" sz="1600" kern="1200" dirty="0"/>
            <a:t>Anmälan</a:t>
          </a:r>
        </a:p>
      </dsp:txBody>
      <dsp:txXfrm>
        <a:off x="1293538" y="1618040"/>
        <a:ext cx="2032317" cy="1189777"/>
      </dsp:txXfrm>
    </dsp:sp>
    <dsp:sp modelId="{1E21F948-2DCF-3448-A1E1-F7BED80E736A}">
      <dsp:nvSpPr>
        <dsp:cNvPr id="0" name=""/>
        <dsp:cNvSpPr/>
      </dsp:nvSpPr>
      <dsp:spPr>
        <a:xfrm>
          <a:off x="1685210" y="3375130"/>
          <a:ext cx="2794027" cy="189571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5A176D5-8157-A149-903A-EE594157A24D}">
      <dsp:nvSpPr>
        <dsp:cNvPr id="0" name=""/>
        <dsp:cNvSpPr/>
      </dsp:nvSpPr>
      <dsp:spPr>
        <a:xfrm>
          <a:off x="1256522" y="3160786"/>
          <a:ext cx="2106349" cy="126380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2100" kern="1200" dirty="0"/>
            <a:t>3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sv-SE" sz="1600" kern="1200" dirty="0"/>
            <a:t>Praktikerbjudande</a:t>
          </a:r>
        </a:p>
      </dsp:txBody>
      <dsp:txXfrm>
        <a:off x="1293538" y="3197802"/>
        <a:ext cx="2032317" cy="1189777"/>
      </dsp:txXfrm>
    </dsp:sp>
    <dsp:sp modelId="{C9D4C21D-74A4-D848-8C54-A98AD4E4F565}">
      <dsp:nvSpPr>
        <dsp:cNvPr id="0" name=""/>
        <dsp:cNvSpPr/>
      </dsp:nvSpPr>
      <dsp:spPr>
        <a:xfrm rot="16200000">
          <a:off x="3696774" y="2585249"/>
          <a:ext cx="1572344" cy="189571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34C8651-AF98-3A45-8AD2-6A0057E22DBF}">
      <dsp:nvSpPr>
        <dsp:cNvPr id="0" name=""/>
        <dsp:cNvSpPr/>
      </dsp:nvSpPr>
      <dsp:spPr>
        <a:xfrm>
          <a:off x="4057968" y="3160786"/>
          <a:ext cx="2106349" cy="126380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2100" kern="1200" dirty="0"/>
            <a:t>4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sv-SE" sz="1600" kern="1200" dirty="0"/>
            <a:t>Praktikplan</a:t>
          </a:r>
        </a:p>
      </dsp:txBody>
      <dsp:txXfrm>
        <a:off x="4094984" y="3197802"/>
        <a:ext cx="2032317" cy="1189777"/>
      </dsp:txXfrm>
    </dsp:sp>
    <dsp:sp modelId="{318FE8EB-D797-3246-AD0D-D2352AD55977}">
      <dsp:nvSpPr>
        <dsp:cNvPr id="0" name=""/>
        <dsp:cNvSpPr/>
      </dsp:nvSpPr>
      <dsp:spPr>
        <a:xfrm rot="16200000">
          <a:off x="3696774" y="1005486"/>
          <a:ext cx="1572344" cy="189571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65D9C95-CEBD-864C-BE55-ECDCB39AFCF3}">
      <dsp:nvSpPr>
        <dsp:cNvPr id="0" name=""/>
        <dsp:cNvSpPr/>
      </dsp:nvSpPr>
      <dsp:spPr>
        <a:xfrm>
          <a:off x="4057968" y="1581024"/>
          <a:ext cx="2106349" cy="126380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2100" kern="1200" dirty="0"/>
            <a:t>5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sv-SE" sz="1600" kern="1200" dirty="0"/>
            <a:t>Ladda upp</a:t>
          </a:r>
        </a:p>
      </dsp:txBody>
      <dsp:txXfrm>
        <a:off x="4094984" y="1618040"/>
        <a:ext cx="2032317" cy="1189777"/>
      </dsp:txXfrm>
    </dsp:sp>
    <dsp:sp modelId="{EA9C35B2-FD28-3349-8E7C-A17498D99D51}">
      <dsp:nvSpPr>
        <dsp:cNvPr id="0" name=""/>
        <dsp:cNvSpPr/>
      </dsp:nvSpPr>
      <dsp:spPr>
        <a:xfrm>
          <a:off x="4486655" y="215605"/>
          <a:ext cx="2794027" cy="189571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28A75C4-1A12-9E42-8516-AEF03099AB95}">
      <dsp:nvSpPr>
        <dsp:cNvPr id="0" name=""/>
        <dsp:cNvSpPr/>
      </dsp:nvSpPr>
      <dsp:spPr>
        <a:xfrm>
          <a:off x="4057968" y="1261"/>
          <a:ext cx="2106349" cy="126380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2100" kern="1200" dirty="0"/>
            <a:t>6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sv-SE" sz="1600" kern="1200" dirty="0"/>
            <a:t>Godkännande</a:t>
          </a:r>
        </a:p>
      </dsp:txBody>
      <dsp:txXfrm>
        <a:off x="4094984" y="38277"/>
        <a:ext cx="2032317" cy="1189777"/>
      </dsp:txXfrm>
    </dsp:sp>
    <dsp:sp modelId="{D08EA120-7481-8340-8525-506523F6F91D}">
      <dsp:nvSpPr>
        <dsp:cNvPr id="0" name=""/>
        <dsp:cNvSpPr/>
      </dsp:nvSpPr>
      <dsp:spPr>
        <a:xfrm rot="5400000">
          <a:off x="6498220" y="1005486"/>
          <a:ext cx="1572344" cy="189571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9A65F24-510C-044D-B226-B6356FCE7972}">
      <dsp:nvSpPr>
        <dsp:cNvPr id="0" name=""/>
        <dsp:cNvSpPr/>
      </dsp:nvSpPr>
      <dsp:spPr>
        <a:xfrm>
          <a:off x="6859413" y="1261"/>
          <a:ext cx="2106349" cy="126380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2100" kern="1200" dirty="0"/>
            <a:t>7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sv-SE" sz="1600" kern="1200" dirty="0"/>
            <a:t>Antagningsbesked</a:t>
          </a:r>
        </a:p>
      </dsp:txBody>
      <dsp:txXfrm>
        <a:off x="6896429" y="38277"/>
        <a:ext cx="2032317" cy="1189777"/>
      </dsp:txXfrm>
    </dsp:sp>
    <dsp:sp modelId="{CC5DF592-3B73-CD41-95B0-42A589BC4366}">
      <dsp:nvSpPr>
        <dsp:cNvPr id="0" name=""/>
        <dsp:cNvSpPr/>
      </dsp:nvSpPr>
      <dsp:spPr>
        <a:xfrm rot="5400000">
          <a:off x="6498220" y="2585249"/>
          <a:ext cx="1572344" cy="189571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A9D104-C8DE-764F-A195-F4147C924F5E}">
      <dsp:nvSpPr>
        <dsp:cNvPr id="0" name=""/>
        <dsp:cNvSpPr/>
      </dsp:nvSpPr>
      <dsp:spPr>
        <a:xfrm>
          <a:off x="6859413" y="1581024"/>
          <a:ext cx="2106349" cy="126380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2100" kern="1200" dirty="0"/>
            <a:t>8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sv-SE" sz="1600" kern="1200" dirty="0"/>
            <a:t>Avtal</a:t>
          </a:r>
        </a:p>
      </dsp:txBody>
      <dsp:txXfrm>
        <a:off x="6896429" y="1618040"/>
        <a:ext cx="2032317" cy="1189777"/>
      </dsp:txXfrm>
    </dsp:sp>
    <dsp:sp modelId="{4E979002-BD72-2942-BAB7-CD08277C5A56}">
      <dsp:nvSpPr>
        <dsp:cNvPr id="0" name=""/>
        <dsp:cNvSpPr/>
      </dsp:nvSpPr>
      <dsp:spPr>
        <a:xfrm>
          <a:off x="6859413" y="3160786"/>
          <a:ext cx="2106349" cy="126380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2100" kern="1200" dirty="0"/>
            <a:t>9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sv-SE" sz="1600" kern="1200" dirty="0"/>
            <a:t>Antagen</a:t>
          </a:r>
        </a:p>
      </dsp:txBody>
      <dsp:txXfrm>
        <a:off x="6896429" y="3197802"/>
        <a:ext cx="2032317" cy="118977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3BA17D-1F39-2346-9326-71735E615D84}">
      <dsp:nvSpPr>
        <dsp:cNvPr id="0" name=""/>
        <dsp:cNvSpPr/>
      </dsp:nvSpPr>
      <dsp:spPr>
        <a:xfrm rot="5400000">
          <a:off x="6722121" y="-2945888"/>
          <a:ext cx="554959" cy="6587859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55245" rIns="110490" bIns="55245" numCol="1" spcCol="1270" anchor="ctr" anchorCtr="0">
          <a:noAutofit/>
        </a:bodyPr>
        <a:lstStyle/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sv-SE" sz="2900" kern="1200" dirty="0"/>
            <a:t>Sveriges ambassad i Tokyo</a:t>
          </a:r>
        </a:p>
      </dsp:txBody>
      <dsp:txXfrm rot="-5400000">
        <a:off x="3705672" y="97652"/>
        <a:ext cx="6560768" cy="500777"/>
      </dsp:txXfrm>
    </dsp:sp>
    <dsp:sp modelId="{3CD18CD3-B08B-104C-B400-EE434286C887}">
      <dsp:nvSpPr>
        <dsp:cNvPr id="0" name=""/>
        <dsp:cNvSpPr/>
      </dsp:nvSpPr>
      <dsp:spPr>
        <a:xfrm>
          <a:off x="0" y="1191"/>
          <a:ext cx="3705671" cy="69369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2000" b="0" i="0" kern="1200" dirty="0"/>
            <a:t>Kandidatprogram i praktisk filosofi, politik och ekonomi</a:t>
          </a:r>
          <a:endParaRPr lang="sv-SE" sz="2000" kern="1200" dirty="0"/>
        </a:p>
      </dsp:txBody>
      <dsp:txXfrm>
        <a:off x="33864" y="35055"/>
        <a:ext cx="3637943" cy="625971"/>
      </dsp:txXfrm>
    </dsp:sp>
    <dsp:sp modelId="{CB1A3894-DAA0-534D-A332-4E7CAD60A58B}">
      <dsp:nvSpPr>
        <dsp:cNvPr id="0" name=""/>
        <dsp:cNvSpPr/>
      </dsp:nvSpPr>
      <dsp:spPr>
        <a:xfrm rot="5400000">
          <a:off x="6722121" y="-2217504"/>
          <a:ext cx="554959" cy="6587859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55245" rIns="110490" bIns="55245" numCol="1" spcCol="1270" anchor="ctr" anchorCtr="0">
          <a:noAutofit/>
        </a:bodyPr>
        <a:lstStyle/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sv-SE" sz="2900" kern="1200" dirty="0"/>
            <a:t>Ellerströms förlag</a:t>
          </a:r>
        </a:p>
      </dsp:txBody>
      <dsp:txXfrm rot="-5400000">
        <a:off x="3705672" y="826036"/>
        <a:ext cx="6560768" cy="500777"/>
      </dsp:txXfrm>
    </dsp:sp>
    <dsp:sp modelId="{2042955F-6EE5-2D4C-9B80-0912CB7670F4}">
      <dsp:nvSpPr>
        <dsp:cNvPr id="0" name=""/>
        <dsp:cNvSpPr/>
      </dsp:nvSpPr>
      <dsp:spPr>
        <a:xfrm>
          <a:off x="0" y="729575"/>
          <a:ext cx="3705671" cy="69369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2000" kern="1200" dirty="0"/>
            <a:t>Litteraturvetenskap</a:t>
          </a:r>
        </a:p>
      </dsp:txBody>
      <dsp:txXfrm>
        <a:off x="33864" y="763439"/>
        <a:ext cx="3637943" cy="625971"/>
      </dsp:txXfrm>
    </dsp:sp>
    <dsp:sp modelId="{DC58A7D8-0015-0640-B7F8-F9B55BA8360D}">
      <dsp:nvSpPr>
        <dsp:cNvPr id="0" name=""/>
        <dsp:cNvSpPr/>
      </dsp:nvSpPr>
      <dsp:spPr>
        <a:xfrm rot="5400000">
          <a:off x="6722121" y="-1489120"/>
          <a:ext cx="554959" cy="6587859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55245" rIns="110490" bIns="55245" numCol="1" spcCol="1270" anchor="ctr" anchorCtr="0">
          <a:noAutofit/>
        </a:bodyPr>
        <a:lstStyle/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sv-SE" sz="2900" kern="1200" dirty="0"/>
            <a:t>Skissernas museum</a:t>
          </a:r>
        </a:p>
      </dsp:txBody>
      <dsp:txXfrm rot="-5400000">
        <a:off x="3705672" y="1554420"/>
        <a:ext cx="6560768" cy="500777"/>
      </dsp:txXfrm>
    </dsp:sp>
    <dsp:sp modelId="{18B3800D-FBD3-034C-9B99-9413D1AF8F4F}">
      <dsp:nvSpPr>
        <dsp:cNvPr id="0" name=""/>
        <dsp:cNvSpPr/>
      </dsp:nvSpPr>
      <dsp:spPr>
        <a:xfrm>
          <a:off x="0" y="1457959"/>
          <a:ext cx="3705671" cy="69369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2000" kern="1200" dirty="0"/>
            <a:t>Arkeologi</a:t>
          </a:r>
        </a:p>
      </dsp:txBody>
      <dsp:txXfrm>
        <a:off x="33864" y="1491823"/>
        <a:ext cx="3637943" cy="625971"/>
      </dsp:txXfrm>
    </dsp:sp>
    <dsp:sp modelId="{199FED00-6F0A-5C46-91F7-9AB72B9A34FB}">
      <dsp:nvSpPr>
        <dsp:cNvPr id="0" name=""/>
        <dsp:cNvSpPr/>
      </dsp:nvSpPr>
      <dsp:spPr>
        <a:xfrm rot="5400000">
          <a:off x="6722121" y="-760736"/>
          <a:ext cx="554959" cy="6587859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55245" rIns="110490" bIns="55245" numCol="1" spcCol="1270" anchor="ctr" anchorCtr="0">
          <a:noAutofit/>
        </a:bodyPr>
        <a:lstStyle/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sv-SE" sz="2900" b="0" i="0" kern="1200" dirty="0" err="1"/>
            <a:t>Podden</a:t>
          </a:r>
          <a:r>
            <a:rPr lang="sv-SE" sz="2900" b="0" i="0" kern="1200" dirty="0"/>
            <a:t> ”</a:t>
          </a:r>
          <a:r>
            <a:rPr lang="sv-SE" sz="2900" b="0" i="0" kern="1200" dirty="0" err="1"/>
            <a:t>Historia.nu</a:t>
          </a:r>
          <a:r>
            <a:rPr lang="sv-SE" sz="2900" b="0" i="0" kern="1200" dirty="0"/>
            <a:t>”</a:t>
          </a:r>
          <a:endParaRPr lang="sv-SE" sz="2900" kern="1200" dirty="0"/>
        </a:p>
      </dsp:txBody>
      <dsp:txXfrm rot="-5400000">
        <a:off x="3705672" y="2282804"/>
        <a:ext cx="6560768" cy="500777"/>
      </dsp:txXfrm>
    </dsp:sp>
    <dsp:sp modelId="{3E4AC908-6E4A-DE40-8E11-E8925578ECE4}">
      <dsp:nvSpPr>
        <dsp:cNvPr id="0" name=""/>
        <dsp:cNvSpPr/>
      </dsp:nvSpPr>
      <dsp:spPr>
        <a:xfrm>
          <a:off x="0" y="2186343"/>
          <a:ext cx="3705671" cy="69369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2000" kern="1200"/>
            <a:t>Masterprogram i Historiska studier</a:t>
          </a:r>
          <a:endParaRPr lang="sv-SE" sz="2000" kern="1200" dirty="0"/>
        </a:p>
      </dsp:txBody>
      <dsp:txXfrm>
        <a:off x="33864" y="2220207"/>
        <a:ext cx="3637943" cy="625971"/>
      </dsp:txXfrm>
    </dsp:sp>
    <dsp:sp modelId="{B29F6FFF-8E0F-7D49-86BC-6849097AA085}">
      <dsp:nvSpPr>
        <dsp:cNvPr id="0" name=""/>
        <dsp:cNvSpPr/>
      </dsp:nvSpPr>
      <dsp:spPr>
        <a:xfrm rot="5400000">
          <a:off x="6722121" y="-32352"/>
          <a:ext cx="554959" cy="6587859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55245" rIns="110490" bIns="55245" numCol="1" spcCol="1270" anchor="ctr" anchorCtr="0">
          <a:noAutofit/>
        </a:bodyPr>
        <a:lstStyle/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sv-SE" sz="2900" kern="1200" dirty="0"/>
            <a:t>Unga Klara teater</a:t>
          </a:r>
        </a:p>
      </dsp:txBody>
      <dsp:txXfrm rot="-5400000">
        <a:off x="3705672" y="3011188"/>
        <a:ext cx="6560768" cy="500777"/>
      </dsp:txXfrm>
    </dsp:sp>
    <dsp:sp modelId="{1B9E8524-178D-C846-A02E-FDF8C490BC79}">
      <dsp:nvSpPr>
        <dsp:cNvPr id="0" name=""/>
        <dsp:cNvSpPr/>
      </dsp:nvSpPr>
      <dsp:spPr>
        <a:xfrm>
          <a:off x="0" y="2914727"/>
          <a:ext cx="3705671" cy="69369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2000" kern="1200" dirty="0"/>
            <a:t>Teatervetenskap</a:t>
          </a:r>
        </a:p>
      </dsp:txBody>
      <dsp:txXfrm>
        <a:off x="33864" y="2948591"/>
        <a:ext cx="3637943" cy="625971"/>
      </dsp:txXfrm>
    </dsp:sp>
    <dsp:sp modelId="{8F1AFF0E-2C6F-1C42-8CA0-0FC9E882A292}">
      <dsp:nvSpPr>
        <dsp:cNvPr id="0" name=""/>
        <dsp:cNvSpPr/>
      </dsp:nvSpPr>
      <dsp:spPr>
        <a:xfrm rot="5400000">
          <a:off x="6722121" y="696031"/>
          <a:ext cx="554959" cy="6587859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55245" rIns="110490" bIns="55245" numCol="1" spcCol="1270" anchor="ctr" anchorCtr="0">
          <a:noAutofit/>
        </a:bodyPr>
        <a:lstStyle/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sv-SE" sz="2900" kern="1200" dirty="0"/>
            <a:t>Europa direkt vid Lunds kommun</a:t>
          </a:r>
        </a:p>
      </dsp:txBody>
      <dsp:txXfrm rot="-5400000">
        <a:off x="3705672" y="3739572"/>
        <a:ext cx="6560768" cy="500777"/>
      </dsp:txXfrm>
    </dsp:sp>
    <dsp:sp modelId="{EDA92FB7-B806-BD4C-8115-09711CC319E9}">
      <dsp:nvSpPr>
        <dsp:cNvPr id="0" name=""/>
        <dsp:cNvSpPr/>
      </dsp:nvSpPr>
      <dsp:spPr>
        <a:xfrm>
          <a:off x="0" y="3643111"/>
          <a:ext cx="3705671" cy="69369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2000" kern="1200"/>
            <a:t>Masterprogram i tillämpad kulturanalys</a:t>
          </a:r>
          <a:endParaRPr lang="sv-SE" sz="2000" kern="1200" dirty="0"/>
        </a:p>
      </dsp:txBody>
      <dsp:txXfrm>
        <a:off x="33864" y="3676975"/>
        <a:ext cx="3637943" cy="62597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95A57D-FEC4-9E4B-B3EE-936EF1CF266D}">
      <dsp:nvSpPr>
        <dsp:cNvPr id="0" name=""/>
        <dsp:cNvSpPr/>
      </dsp:nvSpPr>
      <dsp:spPr>
        <a:xfrm>
          <a:off x="453273" y="1636"/>
          <a:ext cx="2260986" cy="113049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27940" rIns="4191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2200" kern="1200" dirty="0"/>
            <a:t>År 1 (Huvudämne)</a:t>
          </a:r>
        </a:p>
      </dsp:txBody>
      <dsp:txXfrm>
        <a:off x="486384" y="34747"/>
        <a:ext cx="2194764" cy="1064271"/>
      </dsp:txXfrm>
    </dsp:sp>
    <dsp:sp modelId="{046E2922-4E74-9041-AC38-59E72060670E}">
      <dsp:nvSpPr>
        <dsp:cNvPr id="0" name=""/>
        <dsp:cNvSpPr/>
      </dsp:nvSpPr>
      <dsp:spPr>
        <a:xfrm>
          <a:off x="679372" y="1132130"/>
          <a:ext cx="226098" cy="84786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47869"/>
              </a:lnTo>
              <a:lnTo>
                <a:pt x="226098" y="84786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7868FED-7515-944B-B3F4-A9480747370D}">
      <dsp:nvSpPr>
        <dsp:cNvPr id="0" name=""/>
        <dsp:cNvSpPr/>
      </dsp:nvSpPr>
      <dsp:spPr>
        <a:xfrm>
          <a:off x="905471" y="1414753"/>
          <a:ext cx="1808789" cy="113049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700" kern="1200" dirty="0"/>
            <a:t>Historia: Grundkurs 30 </a:t>
          </a:r>
          <a:r>
            <a:rPr lang="sv-SE" sz="1700" kern="1200" dirty="0" err="1"/>
            <a:t>hp</a:t>
          </a:r>
          <a:endParaRPr lang="sv-SE" sz="1700" kern="1200" dirty="0"/>
        </a:p>
      </dsp:txBody>
      <dsp:txXfrm>
        <a:off x="938582" y="1447864"/>
        <a:ext cx="1742567" cy="1064271"/>
      </dsp:txXfrm>
    </dsp:sp>
    <dsp:sp modelId="{0BEA0833-EEBE-C14B-8329-103C3028D555}">
      <dsp:nvSpPr>
        <dsp:cNvPr id="0" name=""/>
        <dsp:cNvSpPr/>
      </dsp:nvSpPr>
      <dsp:spPr>
        <a:xfrm>
          <a:off x="679372" y="1132130"/>
          <a:ext cx="226098" cy="226098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60986"/>
              </a:lnTo>
              <a:lnTo>
                <a:pt x="226098" y="226098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EF5B75D-3FA3-9447-B23A-BC3CD7AFCC56}">
      <dsp:nvSpPr>
        <dsp:cNvPr id="0" name=""/>
        <dsp:cNvSpPr/>
      </dsp:nvSpPr>
      <dsp:spPr>
        <a:xfrm>
          <a:off x="905471" y="2827869"/>
          <a:ext cx="1808789" cy="113049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700" kern="1200" dirty="0"/>
            <a:t>Historia: Fortsättningskurs 30 </a:t>
          </a:r>
          <a:r>
            <a:rPr lang="sv-SE" sz="1700" kern="1200" dirty="0" err="1"/>
            <a:t>hp</a:t>
          </a:r>
          <a:endParaRPr lang="sv-SE" sz="1700" kern="1200" dirty="0"/>
        </a:p>
      </dsp:txBody>
      <dsp:txXfrm>
        <a:off x="938582" y="2860980"/>
        <a:ext cx="1742567" cy="1064271"/>
      </dsp:txXfrm>
    </dsp:sp>
    <dsp:sp modelId="{0B47AAAB-221F-5D4D-BFD7-85E34F058740}">
      <dsp:nvSpPr>
        <dsp:cNvPr id="0" name=""/>
        <dsp:cNvSpPr/>
      </dsp:nvSpPr>
      <dsp:spPr>
        <a:xfrm>
          <a:off x="3279506" y="1636"/>
          <a:ext cx="2260986" cy="113049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27940" rIns="4191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2200" kern="1200" dirty="0"/>
            <a:t>År 2 (</a:t>
          </a:r>
          <a:r>
            <a:rPr lang="sv-SE" sz="2200" kern="1200" dirty="0" err="1"/>
            <a:t>Sidoämnen</a:t>
          </a:r>
          <a:r>
            <a:rPr lang="sv-SE" sz="2200" kern="1200" dirty="0"/>
            <a:t>)</a:t>
          </a:r>
        </a:p>
      </dsp:txBody>
      <dsp:txXfrm>
        <a:off x="3312617" y="34747"/>
        <a:ext cx="2194764" cy="1064271"/>
      </dsp:txXfrm>
    </dsp:sp>
    <dsp:sp modelId="{B200D211-D507-B34A-B055-D738BF7EE616}">
      <dsp:nvSpPr>
        <dsp:cNvPr id="0" name=""/>
        <dsp:cNvSpPr/>
      </dsp:nvSpPr>
      <dsp:spPr>
        <a:xfrm>
          <a:off x="3505605" y="1132130"/>
          <a:ext cx="226098" cy="84786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47869"/>
              </a:lnTo>
              <a:lnTo>
                <a:pt x="226098" y="84786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36A3115-81B2-B248-99CB-EC0A55CE6FE6}">
      <dsp:nvSpPr>
        <dsp:cNvPr id="0" name=""/>
        <dsp:cNvSpPr/>
      </dsp:nvSpPr>
      <dsp:spPr>
        <a:xfrm>
          <a:off x="3731704" y="1414753"/>
          <a:ext cx="1808789" cy="113049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700" kern="1200" dirty="0"/>
            <a:t>Etnologi: Grundkurs 30 </a:t>
          </a:r>
          <a:r>
            <a:rPr lang="sv-SE" sz="1700" kern="1200" dirty="0" err="1"/>
            <a:t>hp</a:t>
          </a:r>
          <a:endParaRPr lang="sv-SE" sz="1700" kern="1200" dirty="0"/>
        </a:p>
      </dsp:txBody>
      <dsp:txXfrm>
        <a:off x="3764815" y="1447864"/>
        <a:ext cx="1742567" cy="1064271"/>
      </dsp:txXfrm>
    </dsp:sp>
    <dsp:sp modelId="{319ABC27-6255-174E-89AC-22FB1726C9AC}">
      <dsp:nvSpPr>
        <dsp:cNvPr id="0" name=""/>
        <dsp:cNvSpPr/>
      </dsp:nvSpPr>
      <dsp:spPr>
        <a:xfrm>
          <a:off x="3505605" y="1132130"/>
          <a:ext cx="226098" cy="226098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60986"/>
              </a:lnTo>
              <a:lnTo>
                <a:pt x="226098" y="226098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D16A2E4-6005-A24C-8B22-12D85EDA8799}">
      <dsp:nvSpPr>
        <dsp:cNvPr id="0" name=""/>
        <dsp:cNvSpPr/>
      </dsp:nvSpPr>
      <dsp:spPr>
        <a:xfrm>
          <a:off x="3731704" y="2827869"/>
          <a:ext cx="1808789" cy="113049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700" kern="1200" dirty="0"/>
            <a:t>Engelska: Grundkurs, 30 </a:t>
          </a:r>
          <a:r>
            <a:rPr lang="sv-SE" sz="1700" kern="1200" dirty="0" err="1"/>
            <a:t>hp</a:t>
          </a:r>
          <a:endParaRPr lang="sv-SE" sz="1700" kern="1200" dirty="0"/>
        </a:p>
      </dsp:txBody>
      <dsp:txXfrm>
        <a:off x="3764815" y="2860980"/>
        <a:ext cx="1742567" cy="1064271"/>
      </dsp:txXfrm>
    </dsp:sp>
    <dsp:sp modelId="{30BC2FAF-D038-8342-9460-A2D2665AA54B}">
      <dsp:nvSpPr>
        <dsp:cNvPr id="0" name=""/>
        <dsp:cNvSpPr/>
      </dsp:nvSpPr>
      <dsp:spPr>
        <a:xfrm>
          <a:off x="6105739" y="1636"/>
          <a:ext cx="2260986" cy="113049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27940" rIns="4191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2200" kern="1200" dirty="0"/>
            <a:t>År 3</a:t>
          </a:r>
        </a:p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2200" kern="1200" dirty="0"/>
            <a:t>(Praktik och examensarbete)</a:t>
          </a:r>
        </a:p>
      </dsp:txBody>
      <dsp:txXfrm>
        <a:off x="6138850" y="34747"/>
        <a:ext cx="2194764" cy="1064271"/>
      </dsp:txXfrm>
    </dsp:sp>
    <dsp:sp modelId="{A9214ED5-BD2E-2145-9826-64BCE6D48039}">
      <dsp:nvSpPr>
        <dsp:cNvPr id="0" name=""/>
        <dsp:cNvSpPr/>
      </dsp:nvSpPr>
      <dsp:spPr>
        <a:xfrm>
          <a:off x="6331838" y="1132130"/>
          <a:ext cx="226098" cy="84786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47869"/>
              </a:lnTo>
              <a:lnTo>
                <a:pt x="226098" y="84786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086FC92-91AF-1145-9572-15BB12CA32D6}">
      <dsp:nvSpPr>
        <dsp:cNvPr id="0" name=""/>
        <dsp:cNvSpPr/>
      </dsp:nvSpPr>
      <dsp:spPr>
        <a:xfrm>
          <a:off x="6557937" y="1414753"/>
          <a:ext cx="1808789" cy="113049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700" kern="1200" dirty="0">
              <a:solidFill>
                <a:srgbClr val="FF0000"/>
              </a:solidFill>
            </a:rPr>
            <a:t>Praktikkurs: 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700" kern="1200" dirty="0">
              <a:solidFill>
                <a:srgbClr val="FF0000"/>
              </a:solidFill>
            </a:rPr>
            <a:t>30 </a:t>
          </a:r>
          <a:r>
            <a:rPr lang="sv-SE" sz="1700" kern="1200" dirty="0" err="1">
              <a:solidFill>
                <a:srgbClr val="FF0000"/>
              </a:solidFill>
            </a:rPr>
            <a:t>hp</a:t>
          </a:r>
          <a:endParaRPr lang="sv-SE" sz="1700" kern="1200" dirty="0">
            <a:solidFill>
              <a:srgbClr val="FF0000"/>
            </a:solidFill>
          </a:endParaRPr>
        </a:p>
      </dsp:txBody>
      <dsp:txXfrm>
        <a:off x="6591048" y="1447864"/>
        <a:ext cx="1742567" cy="1064271"/>
      </dsp:txXfrm>
    </dsp:sp>
    <dsp:sp modelId="{E82C14FB-E0E0-3348-BC27-FD3F5C218222}">
      <dsp:nvSpPr>
        <dsp:cNvPr id="0" name=""/>
        <dsp:cNvSpPr/>
      </dsp:nvSpPr>
      <dsp:spPr>
        <a:xfrm>
          <a:off x="6331838" y="1132130"/>
          <a:ext cx="226098" cy="226098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60986"/>
              </a:lnTo>
              <a:lnTo>
                <a:pt x="226098" y="226098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DB0940C-E4C8-0940-A3AB-392BFF6523B2}">
      <dsp:nvSpPr>
        <dsp:cNvPr id="0" name=""/>
        <dsp:cNvSpPr/>
      </dsp:nvSpPr>
      <dsp:spPr>
        <a:xfrm>
          <a:off x="6557937" y="2827869"/>
          <a:ext cx="1799745" cy="113049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700" kern="1200" dirty="0"/>
            <a:t>Historia: Kandidatkurs 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700" kern="1200" dirty="0"/>
            <a:t>30 </a:t>
          </a:r>
          <a:r>
            <a:rPr lang="sv-SE" sz="1700" kern="1200" dirty="0" err="1"/>
            <a:t>hp</a:t>
          </a:r>
          <a:endParaRPr lang="sv-SE" sz="1700" kern="1200" dirty="0"/>
        </a:p>
      </dsp:txBody>
      <dsp:txXfrm>
        <a:off x="6591048" y="2860980"/>
        <a:ext cx="1733523" cy="106427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314DD3-62EE-7048-9559-A20293B3E60D}" type="datetimeFigureOut">
              <a:rPr lang="sv-SE" smtClean="0"/>
              <a:t>2024-09-30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A35BF2-85D5-404D-8153-DE011A72B39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81008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13FD4B-1391-7946-A8ED-18550D8B130B}" type="slidenum">
              <a:rPr lang="sv-SE" smtClean="0"/>
              <a:pPr/>
              <a:t>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5539588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473466-5B66-CFF6-AF7B-5CEEB7F074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ECC8713B-59F4-988F-B5C7-22CC0D6BA5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16C430A5-4ABE-0B32-D4B2-B941C233D9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D1463E81-463C-8EA7-B991-506386A455A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A35BF2-85D5-404D-8153-DE011A72B397}" type="slidenum">
              <a:rPr lang="sv-SE" smtClean="0"/>
              <a:t>20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761994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A35BF2-85D5-404D-8153-DE011A72B397}" type="slidenum">
              <a:rPr lang="sv-SE" smtClean="0"/>
              <a:t>21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258558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06AD9D-A477-FAF9-8D2E-7B3F2E9F00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57A7DFC3-C6A3-4C57-FB74-FB2E6E155F7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21E84323-F3C6-F5AB-9C29-661D38A997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33EB1BF0-8076-BD50-4302-6036CB659C7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A35BF2-85D5-404D-8153-DE011A72B397}" type="slidenum">
              <a:rPr lang="sv-SE" smtClean="0"/>
              <a:t>22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537566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A35BF2-85D5-404D-8153-DE011A72B397}" type="slidenum">
              <a:rPr lang="sv-SE" smtClean="0"/>
              <a:t>25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757731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A35BF2-85D5-404D-8153-DE011A72B397}" type="slidenum">
              <a:rPr lang="sv-SE" smtClean="0"/>
              <a:t>26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003347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b="0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9B3788-9001-B644-BA17-8295324E87C1}" type="slidenum">
              <a:rPr lang="sv-SE" smtClean="0"/>
              <a:t>27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78519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9B3788-9001-B644-BA17-8295324E87C1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45103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noProof="0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9B3788-9001-B644-BA17-8295324E87C1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13432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noProof="0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9B3788-9001-B644-BA17-8295324E87C1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157607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noProof="0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9B3788-9001-B644-BA17-8295324E87C1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0680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A35BF2-85D5-404D-8153-DE011A72B397}" type="slidenum">
              <a:rPr lang="sv-SE" smtClean="0"/>
              <a:t>12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2971170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noProof="0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9B3788-9001-B644-BA17-8295324E87C1}" type="slidenum">
              <a:rPr lang="sv-SE" smtClean="0"/>
              <a:t>33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4134327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noProof="0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9B3788-9001-B644-BA17-8295324E87C1}" type="slidenum">
              <a:rPr lang="sv-SE" smtClean="0"/>
              <a:t>34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6157607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noProof="0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9B3788-9001-B644-BA17-8295324E87C1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106875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noProof="0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9B3788-9001-B644-BA17-8295324E87C1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279293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noProof="0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9B3788-9001-B644-BA17-8295324E87C1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192728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A35BF2-85D5-404D-8153-DE011A72B397}" type="slidenum">
              <a:rPr lang="sv-SE" smtClean="0"/>
              <a:t>39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003347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7D0A8C-5A97-1CCF-078E-EE831E9C2E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AB7C3E1A-10E4-204B-5F65-50DFCD8A19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DB505944-82B7-7DDE-AA85-B581E41A6A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BBA7D755-81A6-9827-EC9B-2BAD7D160FD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A35BF2-85D5-404D-8153-DE011A72B397}" type="slidenum">
              <a:rPr lang="sv-SE" smtClean="0"/>
              <a:t>13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348737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A35BF2-85D5-404D-8153-DE011A72B397}" type="slidenum">
              <a:rPr lang="sv-SE" smtClean="0"/>
              <a:t>14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491712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A35BF2-85D5-404D-8153-DE011A72B397}" type="slidenum">
              <a:rPr lang="sv-SE" smtClean="0"/>
              <a:t>15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869131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92B593-5892-168D-2F64-77DD21ABD9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B7A4521A-4E10-FA4F-9381-AC4C37E52A9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B152EB34-92D9-2420-BB1F-9C0AF51FF0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9EBF063F-7137-1DA6-6F24-778C9DA1F9F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A35BF2-85D5-404D-8153-DE011A72B397}" type="slidenum">
              <a:rPr lang="sv-SE" smtClean="0"/>
              <a:t>16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539599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A35BF2-85D5-404D-8153-DE011A72B397}" type="slidenum">
              <a:rPr lang="sv-SE" smtClean="0"/>
              <a:t>17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677648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A35BF2-85D5-404D-8153-DE011A72B397}" type="slidenum">
              <a:rPr lang="sv-SE" smtClean="0"/>
              <a:t>18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835488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A35BF2-85D5-404D-8153-DE011A72B397}" type="slidenum">
              <a:rPr lang="sv-SE" smtClean="0"/>
              <a:t>19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085483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ldobjekt 14">
            <a:extLst>
              <a:ext uri="{FF2B5EF4-FFF2-40B4-BE49-F238E27FC236}">
                <a16:creationId xmlns:a16="http://schemas.microsoft.com/office/drawing/2014/main" id="{5B9A4053-2FB8-3342-B60D-7FC2648537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410" b="15718"/>
          <a:stretch/>
        </p:blipFill>
        <p:spPr>
          <a:xfrm>
            <a:off x="192088" y="188913"/>
            <a:ext cx="11807825" cy="6480175"/>
          </a:xfrm>
          <a:prstGeom prst="rect">
            <a:avLst/>
          </a:prstGeom>
        </p:spPr>
      </p:pic>
      <p:sp>
        <p:nvSpPr>
          <p:cNvPr id="3" name="Rektangel 2">
            <a:extLst>
              <a:ext uri="{FF2B5EF4-FFF2-40B4-BE49-F238E27FC236}">
                <a16:creationId xmlns:a16="http://schemas.microsoft.com/office/drawing/2014/main" id="{CC78BE5A-F044-6E4A-86D0-B28B85339425}"/>
              </a:ext>
            </a:extLst>
          </p:cNvPr>
          <p:cNvSpPr/>
          <p:nvPr userDrawn="1"/>
        </p:nvSpPr>
        <p:spPr>
          <a:xfrm>
            <a:off x="5439210" y="1484556"/>
            <a:ext cx="6752790" cy="13024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13" name="Bildobjekt 12" descr="Lunds universitets logotyp.">
            <a:extLst>
              <a:ext uri="{FF2B5EF4-FFF2-40B4-BE49-F238E27FC236}">
                <a16:creationId xmlns:a16="http://schemas.microsoft.com/office/drawing/2014/main" id="{3A8EFBAE-371E-E046-8879-6F2B8A74E5A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91761" y="1632438"/>
            <a:ext cx="808477" cy="993215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AA3C37CF-2E7F-204C-BAF4-14554C4282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3855" y="1605990"/>
            <a:ext cx="5146058" cy="734110"/>
          </a:xfrm>
        </p:spPr>
        <p:txBody>
          <a:bodyPr bIns="0" anchor="t" anchorCtr="0">
            <a:noAutofit/>
          </a:bodyPr>
          <a:lstStyle>
            <a:lvl1pPr>
              <a:lnSpc>
                <a:spcPct val="100000"/>
              </a:lnSpc>
              <a:defRPr sz="4200">
                <a:solidFill>
                  <a:schemeClr val="accent1"/>
                </a:solidFill>
              </a:defRPr>
            </a:lvl1pPr>
          </a:lstStyle>
          <a:p>
            <a:r>
              <a:rPr lang="sv-SE" dirty="0"/>
              <a:t>Enradig titel</a:t>
            </a:r>
          </a:p>
        </p:txBody>
      </p:sp>
      <p:cxnSp>
        <p:nvCxnSpPr>
          <p:cNvPr id="7" name="Rak 6">
            <a:extLst>
              <a:ext uri="{FF2B5EF4-FFF2-40B4-BE49-F238E27FC236}">
                <a16:creationId xmlns:a16="http://schemas.microsoft.com/office/drawing/2014/main" id="{6EB25FC1-ABE1-A344-8F65-DA7EE26B422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CxnSpPr>
            <a:cxnSpLocks/>
          </p:cNvCxnSpPr>
          <p:nvPr userDrawn="1"/>
        </p:nvCxnSpPr>
        <p:spPr>
          <a:xfrm>
            <a:off x="6853855" y="2336984"/>
            <a:ext cx="5146058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latshållare för text 11">
            <a:extLst>
              <a:ext uri="{FF2B5EF4-FFF2-40B4-BE49-F238E27FC236}">
                <a16:creationId xmlns:a16="http://schemas.microsoft.com/office/drawing/2014/main" id="{4BB7ED9B-1D2D-7541-ABE9-750F505D449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53854" y="2453762"/>
            <a:ext cx="5146059" cy="349418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200" b="1" cap="all" spc="50" baseline="0">
                <a:solidFill>
                  <a:schemeClr val="accent1"/>
                </a:solidFill>
              </a:defRPr>
            </a:lvl1pPr>
          </a:lstStyle>
          <a:p>
            <a:r>
              <a:rPr lang="sv-SE" dirty="0"/>
              <a:t>Undertext, t ex namn, institution, årtal </a:t>
            </a:r>
            <a:r>
              <a:rPr lang="sv-SE" dirty="0" err="1"/>
              <a:t>etc</a:t>
            </a:r>
            <a:endParaRPr lang="sv-SE" dirty="0"/>
          </a:p>
        </p:txBody>
      </p:sp>
      <p:pic>
        <p:nvPicPr>
          <p:cNvPr id="23" name="Bildobjekt 22">
            <a:extLst>
              <a:ext uri="{FF2B5EF4-FFF2-40B4-BE49-F238E27FC236}">
                <a16:creationId xmlns:a16="http://schemas.microsoft.com/office/drawing/2014/main" id="{E67EF931-F7AE-D74F-A8D9-A4EA6F28174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74475" y="4227755"/>
            <a:ext cx="2817525" cy="2630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6790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 mö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FDE34647-2FEA-054E-80E8-C0FCC8DEB358}"/>
              </a:ext>
            </a:extLst>
          </p:cNvPr>
          <p:cNvSpPr/>
          <p:nvPr userDrawn="1"/>
        </p:nvSpPr>
        <p:spPr>
          <a:xfrm>
            <a:off x="192088" y="187656"/>
            <a:ext cx="11807825" cy="648143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17EF249A-9390-B74A-A9AA-63DC6BE925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BBEBD609-C4E6-3548-9EEB-0745E63C9BF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620000" y="2159999"/>
            <a:ext cx="8820000" cy="3960000"/>
          </a:xfrm>
        </p:spPr>
        <p:txBody>
          <a:bodyPr/>
          <a:lstStyle>
            <a:lvl1pPr>
              <a:buClr>
                <a:schemeClr val="accent6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6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6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6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6"/>
              </a:buClr>
              <a:defRPr>
                <a:solidFill>
                  <a:schemeClr val="bg1"/>
                </a:solidFill>
              </a:defRPr>
            </a:lvl5pPr>
            <a:lvl6pPr>
              <a:buClr>
                <a:schemeClr val="accent6"/>
              </a:buClr>
              <a:defRPr>
                <a:solidFill>
                  <a:schemeClr val="bg1"/>
                </a:solidFill>
              </a:defRPr>
            </a:lvl6pPr>
            <a:lvl7pPr marL="2743200" indent="0">
              <a:buNone/>
              <a:defRPr/>
            </a:lvl7pPr>
          </a:lstStyle>
          <a:p>
            <a:r>
              <a:rPr lang="sv-SE" dirty="0"/>
              <a:t>Brödtext nivå 1</a:t>
            </a:r>
          </a:p>
          <a:p>
            <a:pPr lvl="1"/>
            <a:r>
              <a:rPr lang="sv-SE" dirty="0"/>
              <a:t>Brödtext nivå 2</a:t>
            </a:r>
          </a:p>
          <a:p>
            <a:pPr lvl="2"/>
            <a:r>
              <a:rPr lang="sv-SE" dirty="0"/>
              <a:t>Brödtext nivå 3</a:t>
            </a:r>
          </a:p>
          <a:p>
            <a:pPr lvl="3"/>
            <a:r>
              <a:rPr lang="sv-SE" dirty="0"/>
              <a:t>Brödtext nivå 4</a:t>
            </a:r>
          </a:p>
          <a:p>
            <a:pPr lvl="4"/>
            <a:r>
              <a:rPr lang="sv-SE" dirty="0"/>
              <a:t>Brödtext nivå 5</a:t>
            </a:r>
          </a:p>
          <a:p>
            <a:pPr lvl="5"/>
            <a:r>
              <a:rPr lang="sv-SE" dirty="0"/>
              <a:t>Brödtext nivå 6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115257BE-35D3-D844-83B2-2101D6EABB0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49843" y="5560557"/>
            <a:ext cx="768614" cy="945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1287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För skrymmande graf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7EF249A-9390-B74A-A9AA-63DC6BE925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0000" y="359999"/>
            <a:ext cx="8820000" cy="1199860"/>
          </a:xfrm>
        </p:spPr>
        <p:txBody>
          <a:bodyPr bIns="0" anchor="ctr" anchorCtr="0">
            <a:normAutofit/>
          </a:bodyPr>
          <a:lstStyle>
            <a:lvl1pPr>
              <a:defRPr sz="4800"/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BBEBD609-C4E6-3548-9EEB-0745E63C9BF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620000" y="1559859"/>
            <a:ext cx="8820000" cy="4560140"/>
          </a:xfrm>
        </p:spPr>
        <p:txBody>
          <a:bodyPr/>
          <a:lstStyle>
            <a:lvl7pPr marL="2743200" indent="0">
              <a:buNone/>
              <a:defRPr/>
            </a:lvl7pPr>
          </a:lstStyle>
          <a:p>
            <a:r>
              <a:rPr lang="sv-SE" dirty="0"/>
              <a:t>Brödtext nivå 1</a:t>
            </a:r>
          </a:p>
          <a:p>
            <a:pPr lvl="1"/>
            <a:r>
              <a:rPr lang="sv-SE" dirty="0"/>
              <a:t>Brödtext nivå 2</a:t>
            </a:r>
          </a:p>
          <a:p>
            <a:pPr lvl="2"/>
            <a:r>
              <a:rPr lang="sv-SE" dirty="0"/>
              <a:t>Brödtext nivå 3</a:t>
            </a:r>
          </a:p>
          <a:p>
            <a:pPr lvl="3"/>
            <a:r>
              <a:rPr lang="sv-SE" dirty="0"/>
              <a:t>Brödtext nivå 4</a:t>
            </a:r>
          </a:p>
          <a:p>
            <a:pPr lvl="4"/>
            <a:r>
              <a:rPr lang="sv-SE" dirty="0"/>
              <a:t>Brödtext nivå 5</a:t>
            </a:r>
          </a:p>
          <a:p>
            <a:pPr lvl="5"/>
            <a:r>
              <a:rPr lang="sv-SE" dirty="0"/>
              <a:t>Brödtext nivå 6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00E479E5-288B-7A47-B597-EE9C6BB0B16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49843" y="5560557"/>
            <a:ext cx="768614" cy="945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746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För skrymmande grafik mö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D81A3E1B-C332-BE46-9FEB-739A7F90AAC9}"/>
              </a:ext>
            </a:extLst>
          </p:cNvPr>
          <p:cNvSpPr/>
          <p:nvPr userDrawn="1"/>
        </p:nvSpPr>
        <p:spPr>
          <a:xfrm>
            <a:off x="192088" y="187656"/>
            <a:ext cx="11807825" cy="648143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17EF249A-9390-B74A-A9AA-63DC6BE925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0000" y="359999"/>
            <a:ext cx="8820000" cy="1199860"/>
          </a:xfrm>
        </p:spPr>
        <p:txBody>
          <a:bodyPr bIns="0" anchor="ctr" anchorCtr="0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BBEBD609-C4E6-3548-9EEB-0745E63C9BF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620000" y="1559859"/>
            <a:ext cx="8820000" cy="4560140"/>
          </a:xfrm>
        </p:spPr>
        <p:txBody>
          <a:bodyPr/>
          <a:lstStyle>
            <a:lvl1pPr>
              <a:buClr>
                <a:schemeClr val="accent6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6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6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6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6"/>
              </a:buClr>
              <a:defRPr>
                <a:solidFill>
                  <a:schemeClr val="bg1"/>
                </a:solidFill>
              </a:defRPr>
            </a:lvl5pPr>
            <a:lvl6pPr>
              <a:buClr>
                <a:schemeClr val="accent6"/>
              </a:buClr>
              <a:defRPr>
                <a:solidFill>
                  <a:schemeClr val="bg1"/>
                </a:solidFill>
              </a:defRPr>
            </a:lvl6pPr>
            <a:lvl7pPr marL="2743200" indent="0">
              <a:buNone/>
              <a:defRPr/>
            </a:lvl7pPr>
          </a:lstStyle>
          <a:p>
            <a:r>
              <a:rPr lang="sv-SE" dirty="0"/>
              <a:t>Brödtext nivå 1</a:t>
            </a:r>
          </a:p>
          <a:p>
            <a:pPr lvl="1"/>
            <a:r>
              <a:rPr lang="sv-SE" dirty="0"/>
              <a:t>Brödtext nivå 2</a:t>
            </a:r>
          </a:p>
          <a:p>
            <a:pPr lvl="2"/>
            <a:r>
              <a:rPr lang="sv-SE" dirty="0"/>
              <a:t>Brödtext nivå 3</a:t>
            </a:r>
          </a:p>
          <a:p>
            <a:pPr lvl="3"/>
            <a:r>
              <a:rPr lang="sv-SE" dirty="0"/>
              <a:t>Brödtext nivå 4</a:t>
            </a:r>
          </a:p>
          <a:p>
            <a:pPr lvl="4"/>
            <a:r>
              <a:rPr lang="sv-SE" dirty="0"/>
              <a:t>Brödtext nivå 5</a:t>
            </a:r>
          </a:p>
          <a:p>
            <a:pPr lvl="5"/>
            <a:r>
              <a:rPr lang="sv-SE" dirty="0"/>
              <a:t>Brödtext nivå 6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3A7B0887-EC14-A045-90B3-E282E8295B3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49843" y="5560557"/>
            <a:ext cx="768614" cy="945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1219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För jättemyck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7EF249A-9390-B74A-A9AA-63DC6BE925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0000" y="188914"/>
            <a:ext cx="10440000" cy="1071086"/>
          </a:xfrm>
        </p:spPr>
        <p:txBody>
          <a:bodyPr bIns="0" anchor="ctr" anchorCtr="0">
            <a:normAutofit/>
          </a:bodyPr>
          <a:lstStyle>
            <a:lvl1pPr>
              <a:defRPr sz="4800"/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BBEBD609-C4E6-3548-9EEB-0745E63C9BF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00000" y="1259998"/>
            <a:ext cx="10440000" cy="5409090"/>
          </a:xfrm>
        </p:spPr>
        <p:txBody>
          <a:bodyPr/>
          <a:lstStyle>
            <a:lvl7pPr marL="2743200" indent="0">
              <a:buNone/>
              <a:defRPr/>
            </a:lvl7pPr>
          </a:lstStyle>
          <a:p>
            <a:r>
              <a:rPr lang="sv-SE" dirty="0"/>
              <a:t>Brödtext nivå 1</a:t>
            </a:r>
          </a:p>
          <a:p>
            <a:pPr lvl="1"/>
            <a:r>
              <a:rPr lang="sv-SE" dirty="0"/>
              <a:t>Brödtext nivå 2</a:t>
            </a:r>
          </a:p>
          <a:p>
            <a:pPr lvl="2"/>
            <a:r>
              <a:rPr lang="sv-SE" dirty="0"/>
              <a:t>Brödtext nivå 3</a:t>
            </a:r>
          </a:p>
          <a:p>
            <a:pPr lvl="3"/>
            <a:r>
              <a:rPr lang="sv-SE" dirty="0"/>
              <a:t>Brödtext nivå 4</a:t>
            </a:r>
          </a:p>
          <a:p>
            <a:pPr lvl="4"/>
            <a:r>
              <a:rPr lang="sv-SE" dirty="0"/>
              <a:t>Brödtext nivå 5</a:t>
            </a:r>
          </a:p>
          <a:p>
            <a:pPr lvl="5"/>
            <a:r>
              <a:rPr lang="sv-SE" dirty="0"/>
              <a:t>Brödtext nivå 6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74FE1865-017A-0346-90CC-08F3F1E48ED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49843" y="5560557"/>
            <a:ext cx="768614" cy="945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435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För jättemycket text mö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4E7D8CD1-C060-BC4F-99D0-93925AD78847}"/>
              </a:ext>
            </a:extLst>
          </p:cNvPr>
          <p:cNvSpPr/>
          <p:nvPr userDrawn="1"/>
        </p:nvSpPr>
        <p:spPr>
          <a:xfrm>
            <a:off x="192088" y="187656"/>
            <a:ext cx="11807825" cy="648143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17EF249A-9390-B74A-A9AA-63DC6BE925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0000" y="188914"/>
            <a:ext cx="10440000" cy="1071086"/>
          </a:xfrm>
        </p:spPr>
        <p:txBody>
          <a:bodyPr bIns="0" anchor="ctr" anchorCtr="0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BBEBD609-C4E6-3548-9EEB-0745E63C9BF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00000" y="1259998"/>
            <a:ext cx="10440000" cy="5409089"/>
          </a:xfrm>
        </p:spPr>
        <p:txBody>
          <a:bodyPr/>
          <a:lstStyle>
            <a:lvl1pPr>
              <a:buClr>
                <a:schemeClr val="accent6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6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6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6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6"/>
              </a:buClr>
              <a:defRPr>
                <a:solidFill>
                  <a:schemeClr val="bg1"/>
                </a:solidFill>
              </a:defRPr>
            </a:lvl5pPr>
            <a:lvl6pPr>
              <a:buClr>
                <a:schemeClr val="accent6"/>
              </a:buClr>
              <a:defRPr>
                <a:solidFill>
                  <a:schemeClr val="bg1"/>
                </a:solidFill>
              </a:defRPr>
            </a:lvl6pPr>
            <a:lvl7pPr marL="2743200" indent="0">
              <a:buNone/>
              <a:defRPr/>
            </a:lvl7pPr>
          </a:lstStyle>
          <a:p>
            <a:r>
              <a:rPr lang="sv-SE" dirty="0"/>
              <a:t>Brödtext nivå 1</a:t>
            </a:r>
          </a:p>
          <a:p>
            <a:pPr lvl="1"/>
            <a:r>
              <a:rPr lang="sv-SE" dirty="0"/>
              <a:t>Brödtext nivå 2</a:t>
            </a:r>
          </a:p>
          <a:p>
            <a:pPr lvl="2"/>
            <a:r>
              <a:rPr lang="sv-SE" dirty="0"/>
              <a:t>Brödtext nivå 3</a:t>
            </a:r>
          </a:p>
          <a:p>
            <a:pPr lvl="3"/>
            <a:r>
              <a:rPr lang="sv-SE" dirty="0"/>
              <a:t>Brödtext nivå 4</a:t>
            </a:r>
          </a:p>
          <a:p>
            <a:pPr lvl="4"/>
            <a:r>
              <a:rPr lang="sv-SE" dirty="0"/>
              <a:t>Brödtext nivå 5</a:t>
            </a:r>
          </a:p>
          <a:p>
            <a:pPr lvl="5"/>
            <a:r>
              <a:rPr lang="sv-SE" dirty="0"/>
              <a:t>Brödtext nivå 6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FCA5F958-743D-3C41-B76C-D06204C7945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49843" y="5560557"/>
            <a:ext cx="768614" cy="945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6451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+ textruta st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bild 5">
            <a:extLst>
              <a:ext uri="{FF2B5EF4-FFF2-40B4-BE49-F238E27FC236}">
                <a16:creationId xmlns:a16="http://schemas.microsoft.com/office/drawing/2014/main" id="{BA0ABDCC-D188-2F40-92DB-269FBA094FC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92088" y="188913"/>
            <a:ext cx="11807825" cy="6480175"/>
          </a:xfrm>
          <a:solidFill>
            <a:schemeClr val="bg2"/>
          </a:solidFill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5D19B9C2-70AA-3747-8E78-329608E61B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97600" y="4880235"/>
            <a:ext cx="5294400" cy="1205418"/>
          </a:xfrm>
          <a:solidFill>
            <a:schemeClr val="bg1"/>
          </a:solidFill>
        </p:spPr>
        <p:txBody>
          <a:bodyPr wrap="square" lIns="540000" tIns="360000" rIns="360000" bIns="468000">
            <a:spAutoFit/>
          </a:bodyPr>
          <a:lstStyle>
            <a:lvl1pPr>
              <a:lnSpc>
                <a:spcPct val="100000"/>
              </a:lnSpc>
              <a:defRPr sz="2400" baseline="0"/>
            </a:lvl1pPr>
          </a:lstStyle>
          <a:p>
            <a:r>
              <a:rPr lang="sv-SE" dirty="0"/>
              <a:t>Skriv text här</a:t>
            </a:r>
          </a:p>
        </p:txBody>
      </p:sp>
    </p:spTree>
    <p:extLst>
      <p:ext uri="{BB962C8B-B14F-4D97-AF65-F5344CB8AC3E}">
        <p14:creationId xmlns:p14="http://schemas.microsoft.com/office/powerpoint/2010/main" val="40265149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+ textruta li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bild 5">
            <a:extLst>
              <a:ext uri="{FF2B5EF4-FFF2-40B4-BE49-F238E27FC236}">
                <a16:creationId xmlns:a16="http://schemas.microsoft.com/office/drawing/2014/main" id="{BA0ABDCC-D188-2F40-92DB-269FBA094FC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92088" y="188913"/>
            <a:ext cx="11807825" cy="6480175"/>
          </a:xfrm>
          <a:solidFill>
            <a:schemeClr val="bg2"/>
          </a:solidFill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  <p:sp>
        <p:nvSpPr>
          <p:cNvPr id="5" name="Rubrik 1">
            <a:extLst>
              <a:ext uri="{FF2B5EF4-FFF2-40B4-BE49-F238E27FC236}">
                <a16:creationId xmlns:a16="http://schemas.microsoft.com/office/drawing/2014/main" id="{BC89AA35-97B1-624B-B69D-58914AF5B3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75612" y="4880235"/>
            <a:ext cx="4116387" cy="1205418"/>
          </a:xfrm>
          <a:solidFill>
            <a:schemeClr val="bg1"/>
          </a:solidFill>
        </p:spPr>
        <p:txBody>
          <a:bodyPr wrap="square" lIns="540000" tIns="360000" rIns="360000" bIns="468000">
            <a:spAutoFit/>
          </a:bodyPr>
          <a:lstStyle>
            <a:lvl1pPr>
              <a:lnSpc>
                <a:spcPct val="100000"/>
              </a:lnSpc>
              <a:defRPr sz="2400" baseline="0"/>
            </a:lvl1pPr>
          </a:lstStyle>
          <a:p>
            <a:r>
              <a:rPr lang="sv-SE" dirty="0"/>
              <a:t>Skriv text här</a:t>
            </a:r>
          </a:p>
        </p:txBody>
      </p:sp>
    </p:spTree>
    <p:extLst>
      <p:ext uri="{BB962C8B-B14F-4D97-AF65-F5344CB8AC3E}">
        <p14:creationId xmlns:p14="http://schemas.microsoft.com/office/powerpoint/2010/main" val="32520629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rt och kärnfullt budska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6EFEA4A-5ABD-6A4D-88CB-42E58CB142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00" y="2786400"/>
            <a:ext cx="11088000" cy="615553"/>
          </a:xfrm>
        </p:spPr>
        <p:txBody>
          <a:bodyPr bIns="0" anchor="ctr" anchorCtr="0">
            <a:spAutoFit/>
          </a:bodyPr>
          <a:lstStyle>
            <a:lvl1pPr algn="ctr">
              <a:lnSpc>
                <a:spcPct val="100000"/>
              </a:lnSpc>
              <a:defRPr sz="4000"/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B392BF5D-380B-9244-837F-4969BAD00B4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49843" y="5560557"/>
            <a:ext cx="768614" cy="945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5419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rt och kärnfullt mö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F29DD6FC-67D4-1147-8BFB-BFE7374E65BA}"/>
              </a:ext>
            </a:extLst>
          </p:cNvPr>
          <p:cNvSpPr/>
          <p:nvPr userDrawn="1"/>
        </p:nvSpPr>
        <p:spPr>
          <a:xfrm>
            <a:off x="192088" y="187656"/>
            <a:ext cx="11807825" cy="648143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06EFEA4A-5ABD-6A4D-88CB-42E58CB142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00" y="2785298"/>
            <a:ext cx="11088000" cy="615553"/>
          </a:xfrm>
        </p:spPr>
        <p:txBody>
          <a:bodyPr bIns="0" anchor="ctr" anchorCtr="0">
            <a:spAutoFit/>
          </a:bodyPr>
          <a:lstStyle>
            <a:lvl1pPr algn="ctr">
              <a:lnSpc>
                <a:spcPct val="1000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sv-SE" noProof="0"/>
              <a:t>Klicka här för att ändra mall för rubrikformat</a:t>
            </a:r>
            <a:endParaRPr lang="sv-SE" noProof="0" dirty="0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706ADD2F-64FB-A842-A4B8-B38527D1D9F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49843" y="5560557"/>
            <a:ext cx="768614" cy="945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0448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k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bild 3">
            <a:extLst>
              <a:ext uri="{FF2B5EF4-FFF2-40B4-BE49-F238E27FC236}">
                <a16:creationId xmlns:a16="http://schemas.microsoft.com/office/drawing/2014/main" id="{B3015678-1B21-F548-AB9E-9C139C0F751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92088" y="188913"/>
            <a:ext cx="3924300" cy="3240087"/>
          </a:xfrm>
        </p:spPr>
        <p:txBody>
          <a:bodyPr/>
          <a:lstStyle/>
          <a:p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5" name="Platshållare för bild 3">
            <a:extLst>
              <a:ext uri="{FF2B5EF4-FFF2-40B4-BE49-F238E27FC236}">
                <a16:creationId xmlns:a16="http://schemas.microsoft.com/office/drawing/2014/main" id="{8AF7B282-EE79-CC45-BF9C-0671C9A487D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116388" y="188913"/>
            <a:ext cx="3959224" cy="3240087"/>
          </a:xfrm>
        </p:spPr>
        <p:txBody>
          <a:bodyPr/>
          <a:lstStyle/>
          <a:p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6" name="Platshållare för bild 3">
            <a:extLst>
              <a:ext uri="{FF2B5EF4-FFF2-40B4-BE49-F238E27FC236}">
                <a16:creationId xmlns:a16="http://schemas.microsoft.com/office/drawing/2014/main" id="{F692A12B-7004-EE49-9971-D747A70447C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075612" y="188913"/>
            <a:ext cx="3924302" cy="3240087"/>
          </a:xfrm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  <p:sp>
        <p:nvSpPr>
          <p:cNvPr id="15" name="Platshållare för bild 3">
            <a:extLst>
              <a:ext uri="{FF2B5EF4-FFF2-40B4-BE49-F238E27FC236}">
                <a16:creationId xmlns:a16="http://schemas.microsoft.com/office/drawing/2014/main" id="{0DB67BB7-8CB4-5046-8AC2-E508709ACA0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92088" y="3428998"/>
            <a:ext cx="3924300" cy="3240087"/>
          </a:xfrm>
        </p:spPr>
        <p:txBody>
          <a:bodyPr/>
          <a:lstStyle/>
          <a:p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16" name="Platshållare för bild 3">
            <a:extLst>
              <a:ext uri="{FF2B5EF4-FFF2-40B4-BE49-F238E27FC236}">
                <a16:creationId xmlns:a16="http://schemas.microsoft.com/office/drawing/2014/main" id="{04D25F2B-1A76-3943-8341-1E952FF295D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116388" y="3428997"/>
            <a:ext cx="3959224" cy="3240087"/>
          </a:xfrm>
        </p:spPr>
        <p:txBody>
          <a:bodyPr/>
          <a:lstStyle/>
          <a:p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14" name="Platshållare för bild 3">
            <a:extLst>
              <a:ext uri="{FF2B5EF4-FFF2-40B4-BE49-F238E27FC236}">
                <a16:creationId xmlns:a16="http://schemas.microsoft.com/office/drawing/2014/main" id="{7D21BC8F-843D-4545-8437-C52123F558E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075612" y="3428999"/>
            <a:ext cx="3924302" cy="3240087"/>
          </a:xfrm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  <p:sp>
        <p:nvSpPr>
          <p:cNvPr id="8" name="Rubrik 1">
            <a:extLst>
              <a:ext uri="{FF2B5EF4-FFF2-40B4-BE49-F238E27FC236}">
                <a16:creationId xmlns:a16="http://schemas.microsoft.com/office/drawing/2014/main" id="{D971C67A-26E8-0C4A-982B-7B5FF06961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088" y="-406473"/>
            <a:ext cx="9266160" cy="304699"/>
          </a:xfrm>
        </p:spPr>
        <p:txBody>
          <a:bodyPr wrap="square" lIns="0" tIns="0" rIns="0" bIns="0">
            <a:spAutoFit/>
          </a:bodyPr>
          <a:lstStyle>
            <a:lvl1pPr>
              <a:defRPr sz="22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6210101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ida tvårad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Bildobjekt 17">
            <a:extLst>
              <a:ext uri="{FF2B5EF4-FFF2-40B4-BE49-F238E27FC236}">
                <a16:creationId xmlns:a16="http://schemas.microsoft.com/office/drawing/2014/main" id="{B9FAF899-14FA-F046-96DB-82762ED410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410" b="15718"/>
          <a:stretch/>
        </p:blipFill>
        <p:spPr>
          <a:xfrm>
            <a:off x="192088" y="188913"/>
            <a:ext cx="11807825" cy="6480175"/>
          </a:xfrm>
          <a:prstGeom prst="rect">
            <a:avLst/>
          </a:prstGeom>
        </p:spPr>
      </p:pic>
      <p:sp>
        <p:nvSpPr>
          <p:cNvPr id="22" name="Rektangel 2">
            <a:extLst>
              <a:ext uri="{FF2B5EF4-FFF2-40B4-BE49-F238E27FC236}">
                <a16:creationId xmlns:a16="http://schemas.microsoft.com/office/drawing/2014/main" id="{1E6DED82-8490-6141-A0AD-5A832A551408}"/>
              </a:ext>
            </a:extLst>
          </p:cNvPr>
          <p:cNvSpPr/>
          <p:nvPr userDrawn="1"/>
        </p:nvSpPr>
        <p:spPr>
          <a:xfrm>
            <a:off x="135627" y="123307"/>
            <a:ext cx="4264252" cy="2566105"/>
          </a:xfrm>
          <a:custGeom>
            <a:avLst/>
            <a:gdLst>
              <a:gd name="connsiteX0" fmla="*/ 0 w 4488028"/>
              <a:gd name="connsiteY0" fmla="*/ 0 h 2937993"/>
              <a:gd name="connsiteX1" fmla="*/ 4488028 w 4488028"/>
              <a:gd name="connsiteY1" fmla="*/ 0 h 2937993"/>
              <a:gd name="connsiteX2" fmla="*/ 4488028 w 4488028"/>
              <a:gd name="connsiteY2" fmla="*/ 2937993 h 2937993"/>
              <a:gd name="connsiteX3" fmla="*/ 0 w 4488028"/>
              <a:gd name="connsiteY3" fmla="*/ 2937993 h 2937993"/>
              <a:gd name="connsiteX4" fmla="*/ 0 w 4488028"/>
              <a:gd name="connsiteY4" fmla="*/ 0 h 2937993"/>
              <a:gd name="connsiteX0" fmla="*/ 0 w 4488028"/>
              <a:gd name="connsiteY0" fmla="*/ 0 h 2937993"/>
              <a:gd name="connsiteX1" fmla="*/ 4488028 w 4488028"/>
              <a:gd name="connsiteY1" fmla="*/ 0 h 2937993"/>
              <a:gd name="connsiteX2" fmla="*/ 0 w 4488028"/>
              <a:gd name="connsiteY2" fmla="*/ 2937993 h 2937993"/>
              <a:gd name="connsiteX3" fmla="*/ 0 w 4488028"/>
              <a:gd name="connsiteY3" fmla="*/ 0 h 2937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88028" h="2937993">
                <a:moveTo>
                  <a:pt x="0" y="0"/>
                </a:moveTo>
                <a:lnTo>
                  <a:pt x="4488028" y="0"/>
                </a:lnTo>
                <a:lnTo>
                  <a:pt x="0" y="2937993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41000">
                <a:srgbClr val="FFFFFF">
                  <a:alpha val="76000"/>
                </a:srgbClr>
              </a:gs>
              <a:gs pos="50000">
                <a:srgbClr val="FFFFFF">
                  <a:alpha val="0"/>
                </a:srgbClr>
              </a:gs>
            </a:gsLst>
            <a:lin ang="3540000" scaled="0"/>
            <a:tileRect/>
          </a:gradFill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584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pic>
        <p:nvPicPr>
          <p:cNvPr id="11" name="Bildobjekt 10" descr="Lunds universitets logotyp.">
            <a:extLst>
              <a:ext uri="{FF2B5EF4-FFF2-40B4-BE49-F238E27FC236}">
                <a16:creationId xmlns:a16="http://schemas.microsoft.com/office/drawing/2014/main" id="{642E6626-F4CE-8846-81B4-39A44570A07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639" y="353139"/>
            <a:ext cx="808477" cy="993215"/>
          </a:xfrm>
          <a:prstGeom prst="rect">
            <a:avLst/>
          </a:prstGeom>
        </p:spPr>
      </p:pic>
      <p:sp>
        <p:nvSpPr>
          <p:cNvPr id="3" name="Rektangel 2">
            <a:extLst>
              <a:ext uri="{FF2B5EF4-FFF2-40B4-BE49-F238E27FC236}">
                <a16:creationId xmlns:a16="http://schemas.microsoft.com/office/drawing/2014/main" id="{CC78BE5A-F044-6E4A-86D0-B28B85339425}"/>
              </a:ext>
            </a:extLst>
          </p:cNvPr>
          <p:cNvSpPr/>
          <p:nvPr userDrawn="1"/>
        </p:nvSpPr>
        <p:spPr>
          <a:xfrm>
            <a:off x="5439210" y="1484556"/>
            <a:ext cx="6752790" cy="25925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A1A56743-FB24-1849-93B5-ADD6F23CD3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4311" y="1859358"/>
            <a:ext cx="6144864" cy="1292662"/>
          </a:xfrm>
        </p:spPr>
        <p:txBody>
          <a:bodyPr wrap="square" bIns="0" anchor="t" anchorCtr="0">
            <a:spAutoFit/>
          </a:bodyPr>
          <a:lstStyle>
            <a:lvl1pPr>
              <a:lnSpc>
                <a:spcPct val="100000"/>
              </a:lnSpc>
              <a:defRPr sz="4200"/>
            </a:lvl1pPr>
          </a:lstStyle>
          <a:p>
            <a:r>
              <a:rPr lang="sv-SE" dirty="0"/>
              <a:t>Titelsida för </a:t>
            </a:r>
            <a:br>
              <a:rPr lang="sv-SE" dirty="0"/>
            </a:br>
            <a:r>
              <a:rPr lang="sv-SE" dirty="0"/>
              <a:t>tvåradig titel</a:t>
            </a:r>
          </a:p>
        </p:txBody>
      </p:sp>
      <p:cxnSp>
        <p:nvCxnSpPr>
          <p:cNvPr id="7" name="Rak 6">
            <a:extLst>
              <a:ext uri="{FF2B5EF4-FFF2-40B4-BE49-F238E27FC236}">
                <a16:creationId xmlns:a16="http://schemas.microsoft.com/office/drawing/2014/main" id="{6EB25FC1-ABE1-A344-8F65-DA7EE26B4227}"/>
              </a:ext>
            </a:extLst>
          </p:cNvPr>
          <p:cNvCxnSpPr>
            <a:cxnSpLocks/>
          </p:cNvCxnSpPr>
          <p:nvPr userDrawn="1"/>
        </p:nvCxnSpPr>
        <p:spPr>
          <a:xfrm>
            <a:off x="5854930" y="3353694"/>
            <a:ext cx="6144864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latshållare för text 11">
            <a:extLst>
              <a:ext uri="{FF2B5EF4-FFF2-40B4-BE49-F238E27FC236}">
                <a16:creationId xmlns:a16="http://schemas.microsoft.com/office/drawing/2014/main" id="{4BB7ED9B-1D2D-7541-ABE9-750F505D449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54313" y="3499576"/>
            <a:ext cx="6145601" cy="349418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200" b="1" cap="all" spc="50" baseline="0">
                <a:solidFill>
                  <a:schemeClr val="accent1"/>
                </a:solidFill>
              </a:defRPr>
            </a:lvl1pPr>
          </a:lstStyle>
          <a:p>
            <a:r>
              <a:rPr lang="sv-SE" dirty="0"/>
              <a:t>Undertext, t ex namn, institution, årtal </a:t>
            </a:r>
            <a:r>
              <a:rPr lang="sv-SE" dirty="0" err="1"/>
              <a:t>etc</a:t>
            </a:r>
            <a:endParaRPr lang="sv-SE" dirty="0"/>
          </a:p>
        </p:txBody>
      </p:sp>
      <p:pic>
        <p:nvPicPr>
          <p:cNvPr id="10" name="Bildobjekt 9">
            <a:extLst>
              <a:ext uri="{FF2B5EF4-FFF2-40B4-BE49-F238E27FC236}">
                <a16:creationId xmlns:a16="http://schemas.microsoft.com/office/drawing/2014/main" id="{3D946A34-F6D8-4B44-9644-EC06EE3B260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74475" y="4227755"/>
            <a:ext cx="2817525" cy="2630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0488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kollag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A506083C-36FA-EA41-9374-E68FDA30D00D}"/>
              </a:ext>
            </a:extLst>
          </p:cNvPr>
          <p:cNvSpPr/>
          <p:nvPr userDrawn="1"/>
        </p:nvSpPr>
        <p:spPr>
          <a:xfrm>
            <a:off x="4116388" y="3429000"/>
            <a:ext cx="3959224" cy="324008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" name="Rubrik 2">
            <a:extLst>
              <a:ext uri="{FF2B5EF4-FFF2-40B4-BE49-F238E27FC236}">
                <a16:creationId xmlns:a16="http://schemas.microsoft.com/office/drawing/2014/main" id="{DDB3530F-65D5-CD43-82D8-FBC17205F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6390" y="4647274"/>
            <a:ext cx="3959223" cy="430887"/>
          </a:xfrm>
          <a:noFill/>
        </p:spPr>
        <p:txBody>
          <a:bodyPr wrap="square" lIns="468000" rIns="432000" bIns="0" anchor="ctr" anchorCtr="0">
            <a:spAutoFit/>
          </a:bodyPr>
          <a:lstStyle>
            <a:lvl1pPr>
              <a:lnSpc>
                <a:spcPct val="100000"/>
              </a:lnSpc>
              <a:defRPr sz="2800" baseline="0">
                <a:solidFill>
                  <a:schemeClr val="tx2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4" name="Platshållare för bild 3">
            <a:extLst>
              <a:ext uri="{FF2B5EF4-FFF2-40B4-BE49-F238E27FC236}">
                <a16:creationId xmlns:a16="http://schemas.microsoft.com/office/drawing/2014/main" id="{B3015678-1B21-F548-AB9E-9C139C0F751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92088" y="188913"/>
            <a:ext cx="3924300" cy="3240087"/>
          </a:xfrm>
        </p:spPr>
        <p:txBody>
          <a:bodyPr/>
          <a:lstStyle/>
          <a:p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5" name="Platshållare för bild 3">
            <a:extLst>
              <a:ext uri="{FF2B5EF4-FFF2-40B4-BE49-F238E27FC236}">
                <a16:creationId xmlns:a16="http://schemas.microsoft.com/office/drawing/2014/main" id="{8AF7B282-EE79-CC45-BF9C-0671C9A487D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116388" y="188913"/>
            <a:ext cx="3959224" cy="3240087"/>
          </a:xfrm>
        </p:spPr>
        <p:txBody>
          <a:bodyPr/>
          <a:lstStyle/>
          <a:p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6" name="Platshållare för bild 3">
            <a:extLst>
              <a:ext uri="{FF2B5EF4-FFF2-40B4-BE49-F238E27FC236}">
                <a16:creationId xmlns:a16="http://schemas.microsoft.com/office/drawing/2014/main" id="{F692A12B-7004-EE49-9971-D747A70447C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075612" y="188913"/>
            <a:ext cx="3924302" cy="3240087"/>
          </a:xfrm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  <p:sp>
        <p:nvSpPr>
          <p:cNvPr id="15" name="Platshållare för bild 3">
            <a:extLst>
              <a:ext uri="{FF2B5EF4-FFF2-40B4-BE49-F238E27FC236}">
                <a16:creationId xmlns:a16="http://schemas.microsoft.com/office/drawing/2014/main" id="{0DB67BB7-8CB4-5046-8AC2-E508709ACA0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92088" y="3428998"/>
            <a:ext cx="3924300" cy="3240087"/>
          </a:xfrm>
        </p:spPr>
        <p:txBody>
          <a:bodyPr/>
          <a:lstStyle/>
          <a:p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14" name="Platshållare för bild 3">
            <a:extLst>
              <a:ext uri="{FF2B5EF4-FFF2-40B4-BE49-F238E27FC236}">
                <a16:creationId xmlns:a16="http://schemas.microsoft.com/office/drawing/2014/main" id="{7D21BC8F-843D-4545-8437-C52123F558E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075612" y="3428999"/>
            <a:ext cx="3924302" cy="3240087"/>
          </a:xfrm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</p:spTree>
    <p:extLst>
      <p:ext uri="{BB962C8B-B14F-4D97-AF65-F5344CB8AC3E}">
        <p14:creationId xmlns:p14="http://schemas.microsoft.com/office/powerpoint/2010/main" val="25780855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kollage + text mö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A506083C-36FA-EA41-9374-E68FDA30D00D}"/>
              </a:ext>
            </a:extLst>
          </p:cNvPr>
          <p:cNvSpPr/>
          <p:nvPr userDrawn="1"/>
        </p:nvSpPr>
        <p:spPr>
          <a:xfrm>
            <a:off x="4116388" y="3429000"/>
            <a:ext cx="3959224" cy="324008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" name="Rubrik 2">
            <a:extLst>
              <a:ext uri="{FF2B5EF4-FFF2-40B4-BE49-F238E27FC236}">
                <a16:creationId xmlns:a16="http://schemas.microsoft.com/office/drawing/2014/main" id="{3E1C5BC2-1B5A-DA4F-A220-7E22547FE6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6390" y="4647274"/>
            <a:ext cx="3959223" cy="430887"/>
          </a:xfrm>
          <a:noFill/>
        </p:spPr>
        <p:txBody>
          <a:bodyPr wrap="square" lIns="468000" rIns="432000" bIns="0" anchor="ctr" anchorCtr="0">
            <a:spAutoFit/>
          </a:bodyPr>
          <a:lstStyle>
            <a:lvl1pPr>
              <a:lnSpc>
                <a:spcPct val="100000"/>
              </a:lnSpc>
              <a:defRPr sz="28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4" name="Platshållare för bild 3">
            <a:extLst>
              <a:ext uri="{FF2B5EF4-FFF2-40B4-BE49-F238E27FC236}">
                <a16:creationId xmlns:a16="http://schemas.microsoft.com/office/drawing/2014/main" id="{B3015678-1B21-F548-AB9E-9C139C0F751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92088" y="188913"/>
            <a:ext cx="3924300" cy="3240087"/>
          </a:xfrm>
        </p:spPr>
        <p:txBody>
          <a:bodyPr/>
          <a:lstStyle/>
          <a:p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5" name="Platshållare för bild 3">
            <a:extLst>
              <a:ext uri="{FF2B5EF4-FFF2-40B4-BE49-F238E27FC236}">
                <a16:creationId xmlns:a16="http://schemas.microsoft.com/office/drawing/2014/main" id="{8AF7B282-EE79-CC45-BF9C-0671C9A487D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116388" y="188913"/>
            <a:ext cx="3959224" cy="3240087"/>
          </a:xfrm>
        </p:spPr>
        <p:txBody>
          <a:bodyPr/>
          <a:lstStyle/>
          <a:p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6" name="Platshållare för bild 3">
            <a:extLst>
              <a:ext uri="{FF2B5EF4-FFF2-40B4-BE49-F238E27FC236}">
                <a16:creationId xmlns:a16="http://schemas.microsoft.com/office/drawing/2014/main" id="{F692A12B-7004-EE49-9971-D747A70447C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075612" y="188913"/>
            <a:ext cx="3924302" cy="3240087"/>
          </a:xfrm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  <p:sp>
        <p:nvSpPr>
          <p:cNvPr id="15" name="Platshållare för bild 3">
            <a:extLst>
              <a:ext uri="{FF2B5EF4-FFF2-40B4-BE49-F238E27FC236}">
                <a16:creationId xmlns:a16="http://schemas.microsoft.com/office/drawing/2014/main" id="{0DB67BB7-8CB4-5046-8AC2-E508709ACA0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92088" y="3428998"/>
            <a:ext cx="3924300" cy="3240087"/>
          </a:xfrm>
        </p:spPr>
        <p:txBody>
          <a:bodyPr/>
          <a:lstStyle/>
          <a:p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14" name="Platshållare för bild 3">
            <a:extLst>
              <a:ext uri="{FF2B5EF4-FFF2-40B4-BE49-F238E27FC236}">
                <a16:creationId xmlns:a16="http://schemas.microsoft.com/office/drawing/2014/main" id="{7D21BC8F-843D-4545-8437-C52123F558E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075612" y="3428999"/>
            <a:ext cx="3924302" cy="3240087"/>
          </a:xfrm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</p:spTree>
    <p:extLst>
      <p:ext uri="{BB962C8B-B14F-4D97-AF65-F5344CB8AC3E}">
        <p14:creationId xmlns:p14="http://schemas.microsoft.com/office/powerpoint/2010/main" val="13194324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DCB9E94-CD43-A846-848D-1D1C817F5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088" y="-406473"/>
            <a:ext cx="9272423" cy="304699"/>
          </a:xfrm>
        </p:spPr>
        <p:txBody>
          <a:bodyPr wrap="square" lIns="0" tIns="0" rIns="0" bIns="0">
            <a:spAutoFit/>
          </a:bodyPr>
          <a:lstStyle>
            <a:lvl1pPr>
              <a:defRPr sz="22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EC68AFC7-EF72-6A46-A52B-2558E14536F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49843" y="5560557"/>
            <a:ext cx="768614" cy="945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9140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Kort budska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6EFEA4A-5ABD-6A4D-88CB-42E58CB142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00" y="2785298"/>
            <a:ext cx="11088000" cy="615553"/>
          </a:xfrm>
        </p:spPr>
        <p:txBody>
          <a:bodyPr bIns="0" anchor="ctr" anchorCtr="0">
            <a:spAutoFit/>
          </a:bodyPr>
          <a:lstStyle>
            <a:lvl1pPr algn="ctr">
              <a:lnSpc>
                <a:spcPct val="100000"/>
              </a:lnSpc>
              <a:defRPr sz="4000"/>
            </a:lvl1pPr>
          </a:lstStyle>
          <a:p>
            <a:endParaRPr lang="sv-SE" noProof="0"/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C9386DD0-7927-64B7-0199-9F1D3655D0E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49843" y="5560557"/>
            <a:ext cx="768614" cy="945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8377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sida 3 tvårad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objekt 12">
            <a:extLst>
              <a:ext uri="{FF2B5EF4-FFF2-40B4-BE49-F238E27FC236}">
                <a16:creationId xmlns:a16="http://schemas.microsoft.com/office/drawing/2014/main" id="{9945810A-D868-894A-8135-2C48517CE5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2088" y="188913"/>
            <a:ext cx="11807825" cy="6480175"/>
          </a:xfrm>
          <a:prstGeom prst="rect">
            <a:avLst/>
          </a:prstGeom>
        </p:spPr>
      </p:pic>
      <p:sp>
        <p:nvSpPr>
          <p:cNvPr id="3" name="Rektangel 2">
            <a:extLst>
              <a:ext uri="{FF2B5EF4-FFF2-40B4-BE49-F238E27FC236}">
                <a16:creationId xmlns:a16="http://schemas.microsoft.com/office/drawing/2014/main" id="{CC78BE5A-F044-6E4A-86D0-B28B85339425}"/>
              </a:ext>
            </a:extLst>
          </p:cNvPr>
          <p:cNvSpPr/>
          <p:nvPr userDrawn="1"/>
        </p:nvSpPr>
        <p:spPr>
          <a:xfrm>
            <a:off x="5439210" y="1484556"/>
            <a:ext cx="6752790" cy="25925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Platshållare för text 11">
            <a:extLst>
              <a:ext uri="{FF2B5EF4-FFF2-40B4-BE49-F238E27FC236}">
                <a16:creationId xmlns:a16="http://schemas.microsoft.com/office/drawing/2014/main" id="{4BB7ED9B-1D2D-7541-ABE9-750F505D449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54313" y="3499576"/>
            <a:ext cx="6145601" cy="349418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400" b="1" cap="all" spc="50" baseline="0">
                <a:solidFill>
                  <a:schemeClr val="accent1"/>
                </a:solidFill>
              </a:defRPr>
            </a:lvl1pPr>
          </a:lstStyle>
          <a:p>
            <a:r>
              <a:rPr lang="sv-SE" dirty="0"/>
              <a:t>Undertext, t ex namn, institution, årtal </a:t>
            </a:r>
            <a:r>
              <a:rPr lang="sv-SE" dirty="0" err="1"/>
              <a:t>etc</a:t>
            </a:r>
            <a:endParaRPr lang="sv-SE" dirty="0"/>
          </a:p>
        </p:txBody>
      </p:sp>
      <p:cxnSp>
        <p:nvCxnSpPr>
          <p:cNvPr id="7" name="Rak 6">
            <a:extLst>
              <a:ext uri="{FF2B5EF4-FFF2-40B4-BE49-F238E27FC236}">
                <a16:creationId xmlns:a16="http://schemas.microsoft.com/office/drawing/2014/main" id="{6EB25FC1-ABE1-A344-8F65-DA7EE26B4227}"/>
              </a:ext>
            </a:extLst>
          </p:cNvPr>
          <p:cNvCxnSpPr>
            <a:cxnSpLocks/>
          </p:cNvCxnSpPr>
          <p:nvPr userDrawn="1"/>
        </p:nvCxnSpPr>
        <p:spPr>
          <a:xfrm>
            <a:off x="5854930" y="3353694"/>
            <a:ext cx="6144864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42E6626-F4CE-8846-81B4-39A44570A07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639" y="353139"/>
            <a:ext cx="808477" cy="993215"/>
          </a:xfrm>
          <a:prstGeom prst="rect">
            <a:avLst/>
          </a:prstGeom>
        </p:spPr>
      </p:pic>
      <p:sp>
        <p:nvSpPr>
          <p:cNvPr id="16" name="Platshållare för text 5">
            <a:extLst>
              <a:ext uri="{FF2B5EF4-FFF2-40B4-BE49-F238E27FC236}">
                <a16:creationId xmlns:a16="http://schemas.microsoft.com/office/drawing/2014/main" id="{5BBB7449-938C-6A43-9399-7732AEF0CA7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54312" y="1770288"/>
            <a:ext cx="6145601" cy="1477328"/>
          </a:xfr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800" b="0" i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sv-SE" dirty="0"/>
              <a:t>Titelsida för titlar som kräver mer plats</a:t>
            </a:r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F8D03AA1-B493-CF43-9DE1-59DA4787B9F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74475" y="4227755"/>
            <a:ext cx="2817525" cy="2630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6710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CC78BE5A-F044-6E4A-86D0-B28B85339425}"/>
              </a:ext>
            </a:extLst>
          </p:cNvPr>
          <p:cNvSpPr/>
          <p:nvPr userDrawn="1"/>
        </p:nvSpPr>
        <p:spPr>
          <a:xfrm>
            <a:off x="5439210" y="2777771"/>
            <a:ext cx="6752790" cy="13024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noProof="0"/>
          </a:p>
        </p:txBody>
      </p:sp>
      <p:sp>
        <p:nvSpPr>
          <p:cNvPr id="12" name="Platshållare för text 11">
            <a:extLst>
              <a:ext uri="{FF2B5EF4-FFF2-40B4-BE49-F238E27FC236}">
                <a16:creationId xmlns:a16="http://schemas.microsoft.com/office/drawing/2014/main" id="{4BB7ED9B-1D2D-7541-ABE9-750F505D449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33967" y="3706291"/>
            <a:ext cx="6194422" cy="349418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200" b="1" cap="all" spc="50" baseline="0">
                <a:solidFill>
                  <a:schemeClr val="accent1"/>
                </a:solidFill>
              </a:defRPr>
            </a:lvl1pPr>
          </a:lstStyle>
          <a:p>
            <a:r>
              <a:rPr lang="sv-SE" noProof="0"/>
              <a:t>Undertext, t ex namn, institution, årtal etc</a:t>
            </a:r>
          </a:p>
        </p:txBody>
      </p:sp>
      <p:cxnSp>
        <p:nvCxnSpPr>
          <p:cNvPr id="7" name="Rak 6">
            <a:extLst>
              <a:ext uri="{FF2B5EF4-FFF2-40B4-BE49-F238E27FC236}">
                <a16:creationId xmlns:a16="http://schemas.microsoft.com/office/drawing/2014/main" id="{6EB25FC1-ABE1-A344-8F65-DA7EE26B4227}"/>
              </a:ext>
            </a:extLst>
          </p:cNvPr>
          <p:cNvCxnSpPr>
            <a:cxnSpLocks/>
          </p:cNvCxnSpPr>
          <p:nvPr userDrawn="1"/>
        </p:nvCxnSpPr>
        <p:spPr>
          <a:xfrm>
            <a:off x="5733968" y="3589513"/>
            <a:ext cx="6265945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ubrik 1">
            <a:extLst>
              <a:ext uri="{FF2B5EF4-FFF2-40B4-BE49-F238E27FC236}">
                <a16:creationId xmlns:a16="http://schemas.microsoft.com/office/drawing/2014/main" id="{DE0FDD10-FF17-BB4B-8460-90DA06C7D1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33967" y="2883809"/>
            <a:ext cx="6181369" cy="646331"/>
          </a:xfrm>
        </p:spPr>
        <p:txBody>
          <a:bodyPr wrap="square" bIns="0">
            <a:spAutoFit/>
          </a:bodyPr>
          <a:lstStyle>
            <a:lvl1pPr>
              <a:lnSpc>
                <a:spcPct val="100000"/>
              </a:lnSpc>
              <a:defRPr sz="4200" baseline="0"/>
            </a:lvl1pPr>
          </a:lstStyle>
          <a:p>
            <a:r>
              <a:rPr lang="sv-SE" noProof="0"/>
              <a:t>Enradig titel</a:t>
            </a:r>
          </a:p>
        </p:txBody>
      </p:sp>
    </p:spTree>
    <p:extLst>
      <p:ext uri="{BB962C8B-B14F-4D97-AF65-F5344CB8AC3E}">
        <p14:creationId xmlns:p14="http://schemas.microsoft.com/office/powerpoint/2010/main" val="344582893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as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bild 5">
            <a:extLst>
              <a:ext uri="{FF2B5EF4-FFF2-40B4-BE49-F238E27FC236}">
                <a16:creationId xmlns:a16="http://schemas.microsoft.com/office/drawing/2014/main" id="{BA0ABDCC-D188-2F40-92DB-269FBA094FC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92088" y="188913"/>
            <a:ext cx="11807825" cy="6480175"/>
          </a:xfrm>
          <a:solidFill>
            <a:schemeClr val="accent5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sv-SE" noProof="0"/>
              <a:t>Dra en bild hit för att lägga till en bakgrundsbild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55647453-99C7-234E-B98C-B695594A8D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4440" y="-461191"/>
            <a:ext cx="8820000" cy="304699"/>
          </a:xfrm>
        </p:spPr>
        <p:txBody>
          <a:bodyPr bIns="0" anchor="t" anchorCtr="0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 noProof="0"/>
              <a:t>Lägg till bildtitel här</a:t>
            </a:r>
          </a:p>
        </p:txBody>
      </p:sp>
    </p:spTree>
    <p:extLst>
      <p:ext uri="{BB962C8B-B14F-4D97-AF65-F5344CB8AC3E}">
        <p14:creationId xmlns:p14="http://schemas.microsoft.com/office/powerpoint/2010/main" val="280077675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bild 7">
            <a:extLst>
              <a:ext uri="{FF2B5EF4-FFF2-40B4-BE49-F238E27FC236}">
                <a16:creationId xmlns:a16="http://schemas.microsoft.com/office/drawing/2014/main" id="{F7FFECAB-E5AC-4A4C-A95F-80726D1FE8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92088" y="188913"/>
            <a:ext cx="11807825" cy="6480175"/>
          </a:xfrm>
          <a:solidFill>
            <a:schemeClr val="accent5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sv-SE" noProof="0"/>
              <a:t>Dra en bild hit för att lägga till en bakgrundsbild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63EBAFC8-420B-8142-8D25-7580E64C27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92088" y="4624631"/>
            <a:ext cx="11807824" cy="1641128"/>
          </a:xfrm>
          <a:solidFill>
            <a:schemeClr val="tx1">
              <a:alpha val="50000"/>
            </a:schemeClr>
          </a:solidFill>
          <a:effectLst/>
        </p:spPr>
        <p:txBody>
          <a:bodyPr wrap="square" lIns="360000" tIns="108000" rIns="360000" bIns="612000" anchor="b">
            <a:spAutoFit/>
          </a:bodyPr>
          <a:lstStyle>
            <a:lvl1pPr algn="ctr">
              <a:defRPr sz="6400" cap="all" spc="100" baseline="0">
                <a:solidFill>
                  <a:schemeClr val="bg1"/>
                </a:solidFill>
                <a:effectLst>
                  <a:outerShdw blurRad="152400" algn="ctr" rotWithShape="0">
                    <a:prstClr val="black"/>
                  </a:outerShdw>
                </a:effectLst>
              </a:defRPr>
            </a:lvl1pPr>
          </a:lstStyle>
          <a:p>
            <a:r>
              <a:rPr lang="sv-SE" noProof="0"/>
              <a:t>rubrik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1E46E1A1-AC7E-9041-B630-B7BC5AB5BB7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92087" y="5588704"/>
            <a:ext cx="11807823" cy="502445"/>
          </a:xfrm>
          <a:effectLst/>
        </p:spPr>
        <p:txBody>
          <a:bodyPr wrap="square" lIns="360000" rIns="360000">
            <a:spAutoFit/>
          </a:bodyPr>
          <a:lstStyle>
            <a:lvl1pPr marL="0" indent="0" algn="ctr">
              <a:buNone/>
              <a:defRPr sz="3200" b="0" i="0">
                <a:solidFill>
                  <a:schemeClr val="bg1"/>
                </a:solidFill>
                <a:effectLst>
                  <a:outerShdw blurRad="152400" algn="ctr" rotWithShape="0">
                    <a:prstClr val="black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noProof="0"/>
              <a:t>Lägg till undertext eller minska den grå plattan</a:t>
            </a:r>
          </a:p>
        </p:txBody>
      </p:sp>
    </p:spTree>
    <p:extLst>
      <p:ext uri="{BB962C8B-B14F-4D97-AF65-F5344CB8AC3E}">
        <p14:creationId xmlns:p14="http://schemas.microsoft.com/office/powerpoint/2010/main" val="118026735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7EF249A-9390-B74A-A9AA-63DC6BE925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800"/>
            </a:lvl1pPr>
          </a:lstStyle>
          <a:p>
            <a:endParaRPr lang="sv-SE" noProof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BBEBD609-C4E6-3548-9EEB-0745E63C9BF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620000" y="2159999"/>
            <a:ext cx="8820000" cy="3960000"/>
          </a:xfrm>
        </p:spPr>
        <p:txBody>
          <a:bodyPr>
            <a:noAutofit/>
          </a:bodyPr>
          <a:lstStyle>
            <a:lvl7pPr marL="2743200" indent="0">
              <a:buNone/>
              <a:defRPr/>
            </a:lvl7pPr>
          </a:lstStyle>
          <a:p>
            <a:r>
              <a:rPr lang="sv-SE" noProof="0"/>
              <a:t>Brödtext nivå 1</a:t>
            </a:r>
          </a:p>
          <a:p>
            <a:pPr lvl="1"/>
            <a:r>
              <a:rPr lang="sv-SE" noProof="0"/>
              <a:t>Brödtext nivå 2</a:t>
            </a:r>
          </a:p>
          <a:p>
            <a:pPr lvl="2"/>
            <a:r>
              <a:rPr lang="sv-SE" noProof="0"/>
              <a:t>Brödtext nivå 3</a:t>
            </a:r>
          </a:p>
          <a:p>
            <a:pPr lvl="3"/>
            <a:r>
              <a:rPr lang="sv-SE" noProof="0"/>
              <a:t>Brödtext nivå 4</a:t>
            </a:r>
          </a:p>
          <a:p>
            <a:pPr lvl="4"/>
            <a:r>
              <a:rPr lang="sv-SE" noProof="0"/>
              <a:t>Brödtext nivå 5</a:t>
            </a:r>
          </a:p>
          <a:p>
            <a:pPr lvl="5"/>
            <a:r>
              <a:rPr lang="sv-SE" noProof="0"/>
              <a:t>Brödtext nivå 6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D73F29AB-D79A-6A4E-FA1B-5B53513FF1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49843" y="5560557"/>
            <a:ext cx="768614" cy="945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29934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 mö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2D78C7CB-CA77-8A4E-82CA-6D0A9A6292C0}"/>
              </a:ext>
            </a:extLst>
          </p:cNvPr>
          <p:cNvSpPr/>
          <p:nvPr userDrawn="1"/>
        </p:nvSpPr>
        <p:spPr>
          <a:xfrm>
            <a:off x="192088" y="187656"/>
            <a:ext cx="11807825" cy="648143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noProof="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17EF249A-9390-B74A-A9AA-63DC6BE925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endParaRPr lang="sv-SE" noProof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BBEBD609-C4E6-3548-9EEB-0745E63C9BF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620000" y="2159999"/>
            <a:ext cx="8820000" cy="3960000"/>
          </a:xfrm>
        </p:spPr>
        <p:txBody>
          <a:bodyPr>
            <a:noAutofit/>
          </a:bodyPr>
          <a:lstStyle>
            <a:lvl1pPr>
              <a:buClr>
                <a:schemeClr val="accent6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6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6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6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6"/>
              </a:buClr>
              <a:defRPr>
                <a:solidFill>
                  <a:schemeClr val="bg1"/>
                </a:solidFill>
              </a:defRPr>
            </a:lvl5pPr>
            <a:lvl6pPr>
              <a:buClr>
                <a:schemeClr val="accent6"/>
              </a:buClr>
              <a:defRPr>
                <a:solidFill>
                  <a:schemeClr val="bg1"/>
                </a:solidFill>
              </a:defRPr>
            </a:lvl6pPr>
            <a:lvl7pPr marL="2743200" indent="0">
              <a:buNone/>
              <a:defRPr/>
            </a:lvl7pPr>
          </a:lstStyle>
          <a:p>
            <a:r>
              <a:rPr lang="sv-SE" noProof="0"/>
              <a:t>Brödtext nivå 1</a:t>
            </a:r>
          </a:p>
          <a:p>
            <a:pPr lvl="1"/>
            <a:r>
              <a:rPr lang="sv-SE" noProof="0"/>
              <a:t>Brödtext nivå 2</a:t>
            </a:r>
          </a:p>
          <a:p>
            <a:pPr lvl="2"/>
            <a:r>
              <a:rPr lang="sv-SE" noProof="0"/>
              <a:t>Brödtext nivå 3</a:t>
            </a:r>
          </a:p>
          <a:p>
            <a:pPr lvl="3"/>
            <a:r>
              <a:rPr lang="sv-SE" noProof="0"/>
              <a:t>Brödtext nivå 4</a:t>
            </a:r>
          </a:p>
          <a:p>
            <a:pPr lvl="4"/>
            <a:r>
              <a:rPr lang="sv-SE" noProof="0"/>
              <a:t>Brödtext nivå 5</a:t>
            </a:r>
          </a:p>
          <a:p>
            <a:pPr lvl="5"/>
            <a:r>
              <a:rPr lang="sv-SE" noProof="0"/>
              <a:t>Brödtext nivå 6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36CCC8FE-A33E-9380-E05E-D0ECA4ACCD9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49843" y="5560557"/>
            <a:ext cx="768614" cy="945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0177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id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ldobjekt 14">
            <a:extLst>
              <a:ext uri="{FF2B5EF4-FFF2-40B4-BE49-F238E27FC236}">
                <a16:creationId xmlns:a16="http://schemas.microsoft.com/office/drawing/2014/main" id="{5B9A4053-2FB8-3342-B60D-7FC2648537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880" t="26162"/>
          <a:stretch/>
        </p:blipFill>
        <p:spPr>
          <a:xfrm>
            <a:off x="192088" y="188912"/>
            <a:ext cx="11807825" cy="6480175"/>
          </a:xfrm>
          <a:prstGeom prst="rect">
            <a:avLst/>
          </a:prstGeom>
        </p:spPr>
      </p:pic>
      <p:sp>
        <p:nvSpPr>
          <p:cNvPr id="10" name="Rektangel 2">
            <a:extLst>
              <a:ext uri="{FF2B5EF4-FFF2-40B4-BE49-F238E27FC236}">
                <a16:creationId xmlns:a16="http://schemas.microsoft.com/office/drawing/2014/main" id="{5EA01DBB-6763-8B49-8D7A-51A30C118D29}"/>
              </a:ext>
            </a:extLst>
          </p:cNvPr>
          <p:cNvSpPr/>
          <p:nvPr userDrawn="1"/>
        </p:nvSpPr>
        <p:spPr>
          <a:xfrm>
            <a:off x="135627" y="123307"/>
            <a:ext cx="4264252" cy="2566105"/>
          </a:xfrm>
          <a:custGeom>
            <a:avLst/>
            <a:gdLst>
              <a:gd name="connsiteX0" fmla="*/ 0 w 4488028"/>
              <a:gd name="connsiteY0" fmla="*/ 0 h 2937993"/>
              <a:gd name="connsiteX1" fmla="*/ 4488028 w 4488028"/>
              <a:gd name="connsiteY1" fmla="*/ 0 h 2937993"/>
              <a:gd name="connsiteX2" fmla="*/ 4488028 w 4488028"/>
              <a:gd name="connsiteY2" fmla="*/ 2937993 h 2937993"/>
              <a:gd name="connsiteX3" fmla="*/ 0 w 4488028"/>
              <a:gd name="connsiteY3" fmla="*/ 2937993 h 2937993"/>
              <a:gd name="connsiteX4" fmla="*/ 0 w 4488028"/>
              <a:gd name="connsiteY4" fmla="*/ 0 h 2937993"/>
              <a:gd name="connsiteX0" fmla="*/ 0 w 4488028"/>
              <a:gd name="connsiteY0" fmla="*/ 0 h 2937993"/>
              <a:gd name="connsiteX1" fmla="*/ 4488028 w 4488028"/>
              <a:gd name="connsiteY1" fmla="*/ 0 h 2937993"/>
              <a:gd name="connsiteX2" fmla="*/ 0 w 4488028"/>
              <a:gd name="connsiteY2" fmla="*/ 2937993 h 2937993"/>
              <a:gd name="connsiteX3" fmla="*/ 0 w 4488028"/>
              <a:gd name="connsiteY3" fmla="*/ 0 h 2937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88028" h="2937993">
                <a:moveTo>
                  <a:pt x="0" y="0"/>
                </a:moveTo>
                <a:lnTo>
                  <a:pt x="4488028" y="0"/>
                </a:lnTo>
                <a:lnTo>
                  <a:pt x="0" y="2937993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41000">
                <a:srgbClr val="FFFFFF">
                  <a:alpha val="76000"/>
                </a:srgbClr>
              </a:gs>
              <a:gs pos="50000">
                <a:srgbClr val="FFFFFF">
                  <a:alpha val="0"/>
                </a:srgbClr>
              </a:gs>
            </a:gsLst>
            <a:lin ang="3480000" scaled="0"/>
            <a:tileRect/>
          </a:gradFill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584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pic>
        <p:nvPicPr>
          <p:cNvPr id="11" name="Bildobjekt 10" descr="Lunds universitets logotyp.">
            <a:extLst>
              <a:ext uri="{FF2B5EF4-FFF2-40B4-BE49-F238E27FC236}">
                <a16:creationId xmlns:a16="http://schemas.microsoft.com/office/drawing/2014/main" id="{4E33CB63-86C7-464D-8E18-BFC83911D66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639" y="353139"/>
            <a:ext cx="808477" cy="993215"/>
          </a:xfrm>
          <a:prstGeom prst="rect">
            <a:avLst/>
          </a:prstGeom>
        </p:spPr>
      </p:pic>
      <p:sp>
        <p:nvSpPr>
          <p:cNvPr id="3" name="Rektangel 2">
            <a:extLst>
              <a:ext uri="{FF2B5EF4-FFF2-40B4-BE49-F238E27FC236}">
                <a16:creationId xmlns:a16="http://schemas.microsoft.com/office/drawing/2014/main" id="{CC78BE5A-F044-6E4A-86D0-B28B85339425}"/>
              </a:ext>
            </a:extLst>
          </p:cNvPr>
          <p:cNvSpPr/>
          <p:nvPr userDrawn="1"/>
        </p:nvSpPr>
        <p:spPr>
          <a:xfrm>
            <a:off x="6746488" y="1484556"/>
            <a:ext cx="5445512" cy="13024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2" name="Rubrik 1">
            <a:extLst>
              <a:ext uri="{FF2B5EF4-FFF2-40B4-BE49-F238E27FC236}">
                <a16:creationId xmlns:a16="http://schemas.microsoft.com/office/drawing/2014/main" id="{0465E161-D6C8-CE40-80C0-301BFB6828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32277" y="1605990"/>
            <a:ext cx="5146058" cy="734110"/>
          </a:xfrm>
        </p:spPr>
        <p:txBody>
          <a:bodyPr bIns="0" anchor="t" anchorCtr="0">
            <a:noAutofit/>
          </a:bodyPr>
          <a:lstStyle>
            <a:lvl1pPr>
              <a:lnSpc>
                <a:spcPct val="100000"/>
              </a:lnSpc>
              <a:defRPr sz="4200">
                <a:solidFill>
                  <a:schemeClr val="accent1"/>
                </a:solidFill>
              </a:defRPr>
            </a:lvl1pPr>
          </a:lstStyle>
          <a:p>
            <a:r>
              <a:rPr lang="sv-SE" dirty="0"/>
              <a:t>Enradig titel</a:t>
            </a:r>
          </a:p>
        </p:txBody>
      </p:sp>
      <p:cxnSp>
        <p:nvCxnSpPr>
          <p:cNvPr id="7" name="Rak 6">
            <a:extLst>
              <a:ext uri="{FF2B5EF4-FFF2-40B4-BE49-F238E27FC236}">
                <a16:creationId xmlns:a16="http://schemas.microsoft.com/office/drawing/2014/main" id="{6EB25FC1-ABE1-A344-8F65-DA7EE26B4227}"/>
              </a:ext>
            </a:extLst>
          </p:cNvPr>
          <p:cNvCxnSpPr>
            <a:cxnSpLocks/>
          </p:cNvCxnSpPr>
          <p:nvPr userDrawn="1"/>
        </p:nvCxnSpPr>
        <p:spPr>
          <a:xfrm>
            <a:off x="7032277" y="2336984"/>
            <a:ext cx="4967636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Platshållare för text 11">
            <a:extLst>
              <a:ext uri="{FF2B5EF4-FFF2-40B4-BE49-F238E27FC236}">
                <a16:creationId xmlns:a16="http://schemas.microsoft.com/office/drawing/2014/main" id="{5E9EA6EC-E28E-CD41-8685-F6762D241A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32276" y="2453762"/>
            <a:ext cx="5146059" cy="349418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200" b="1" cap="all" spc="50" baseline="0">
                <a:solidFill>
                  <a:schemeClr val="accent1"/>
                </a:solidFill>
              </a:defRPr>
            </a:lvl1pPr>
          </a:lstStyle>
          <a:p>
            <a:r>
              <a:rPr lang="sv-SE" dirty="0"/>
              <a:t>Undertext, t ex namn, institution, årtal </a:t>
            </a:r>
            <a:r>
              <a:rPr lang="sv-SE" dirty="0" err="1"/>
              <a:t>etc</a:t>
            </a:r>
            <a:endParaRPr lang="sv-SE" dirty="0"/>
          </a:p>
        </p:txBody>
      </p:sp>
      <p:pic>
        <p:nvPicPr>
          <p:cNvPr id="13" name="Bildobjekt 12">
            <a:extLst>
              <a:ext uri="{FF2B5EF4-FFF2-40B4-BE49-F238E27FC236}">
                <a16:creationId xmlns:a16="http://schemas.microsoft.com/office/drawing/2014/main" id="{C415B4A6-D08E-A042-B618-42DCBA34730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74475" y="4227755"/>
            <a:ext cx="2817525" cy="2630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97583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+ diagram et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7EF249A-9390-B74A-A9AA-63DC6BE925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0000" y="359999"/>
            <a:ext cx="8820000" cy="1199860"/>
          </a:xfrm>
        </p:spPr>
        <p:txBody>
          <a:bodyPr bIns="0" anchor="ctr" anchorCtr="0">
            <a:normAutofit/>
          </a:bodyPr>
          <a:lstStyle>
            <a:lvl1pPr>
              <a:defRPr sz="4800"/>
            </a:lvl1pPr>
          </a:lstStyle>
          <a:p>
            <a:endParaRPr lang="sv-SE" noProof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BBEBD609-C4E6-3548-9EEB-0745E63C9BF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620000" y="1559859"/>
            <a:ext cx="8820000" cy="4560140"/>
          </a:xfrm>
        </p:spPr>
        <p:txBody>
          <a:bodyPr>
            <a:noAutofit/>
          </a:bodyPr>
          <a:lstStyle>
            <a:lvl7pPr marL="2743200" indent="0">
              <a:buNone/>
              <a:defRPr/>
            </a:lvl7pPr>
          </a:lstStyle>
          <a:p>
            <a:r>
              <a:rPr lang="sv-SE" noProof="0"/>
              <a:t>Brödtext nivå 1</a:t>
            </a:r>
          </a:p>
          <a:p>
            <a:pPr lvl="1"/>
            <a:r>
              <a:rPr lang="sv-SE" noProof="0"/>
              <a:t>Brödtext nivå 2</a:t>
            </a:r>
          </a:p>
          <a:p>
            <a:pPr lvl="2"/>
            <a:r>
              <a:rPr lang="sv-SE" noProof="0"/>
              <a:t>Brödtext nivå 3</a:t>
            </a:r>
          </a:p>
          <a:p>
            <a:pPr lvl="3"/>
            <a:r>
              <a:rPr lang="sv-SE" noProof="0"/>
              <a:t>Brödtext nivå 4</a:t>
            </a:r>
          </a:p>
          <a:p>
            <a:pPr lvl="4"/>
            <a:r>
              <a:rPr lang="sv-SE" noProof="0"/>
              <a:t>Brödtext nivå 5</a:t>
            </a:r>
          </a:p>
          <a:p>
            <a:pPr lvl="5"/>
            <a:r>
              <a:rPr lang="sv-SE" noProof="0"/>
              <a:t>Brödtext nivå 6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1E24B0C9-38FF-2646-AE2A-95BDC62C1E6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49843" y="5560557"/>
            <a:ext cx="768614" cy="945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24786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+ diagram etc mö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168F70AB-84FE-7C4C-A7B1-B32E7A2D6CB6}"/>
              </a:ext>
            </a:extLst>
          </p:cNvPr>
          <p:cNvSpPr/>
          <p:nvPr userDrawn="1"/>
        </p:nvSpPr>
        <p:spPr>
          <a:xfrm>
            <a:off x="192088" y="187656"/>
            <a:ext cx="11807825" cy="648143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noProof="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17EF249A-9390-B74A-A9AA-63DC6BE925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0000" y="359999"/>
            <a:ext cx="8820000" cy="1199860"/>
          </a:xfrm>
        </p:spPr>
        <p:txBody>
          <a:bodyPr bIns="0" anchor="ctr" anchorCtr="0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endParaRPr lang="sv-SE" noProof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BBEBD609-C4E6-3548-9EEB-0745E63C9BF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620000" y="1559859"/>
            <a:ext cx="8820000" cy="4560140"/>
          </a:xfrm>
        </p:spPr>
        <p:txBody>
          <a:bodyPr>
            <a:noAutofit/>
          </a:bodyPr>
          <a:lstStyle>
            <a:lvl1pPr>
              <a:buClr>
                <a:schemeClr val="accent6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6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6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6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6"/>
              </a:buClr>
              <a:defRPr>
                <a:solidFill>
                  <a:schemeClr val="bg1"/>
                </a:solidFill>
              </a:defRPr>
            </a:lvl5pPr>
            <a:lvl6pPr>
              <a:buClr>
                <a:schemeClr val="accent6"/>
              </a:buClr>
              <a:defRPr>
                <a:solidFill>
                  <a:schemeClr val="bg1"/>
                </a:solidFill>
              </a:defRPr>
            </a:lvl6pPr>
            <a:lvl7pPr marL="2743200" indent="0">
              <a:buNone/>
              <a:defRPr/>
            </a:lvl7pPr>
          </a:lstStyle>
          <a:p>
            <a:r>
              <a:rPr lang="sv-SE" noProof="0"/>
              <a:t>Brödtext nivå 1</a:t>
            </a:r>
          </a:p>
          <a:p>
            <a:pPr lvl="1"/>
            <a:r>
              <a:rPr lang="sv-SE" noProof="0"/>
              <a:t>Brödtext nivå 2</a:t>
            </a:r>
          </a:p>
          <a:p>
            <a:pPr lvl="2"/>
            <a:r>
              <a:rPr lang="sv-SE" noProof="0"/>
              <a:t>Brödtext nivå 3</a:t>
            </a:r>
          </a:p>
          <a:p>
            <a:pPr lvl="3"/>
            <a:r>
              <a:rPr lang="sv-SE" noProof="0"/>
              <a:t>Brödtext nivå 4</a:t>
            </a:r>
          </a:p>
          <a:p>
            <a:pPr lvl="4"/>
            <a:r>
              <a:rPr lang="sv-SE" noProof="0"/>
              <a:t>Brödtext nivå 5</a:t>
            </a:r>
          </a:p>
          <a:p>
            <a:pPr lvl="5"/>
            <a:r>
              <a:rPr lang="sv-SE" noProof="0"/>
              <a:t>Brödtext nivå 6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68CB385D-A46C-329B-8FCD-3E06ED8E8C8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49843" y="5560557"/>
            <a:ext cx="768614" cy="945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54540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För skrymmande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7EF249A-9390-B74A-A9AA-63DC6BE925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0000" y="188913"/>
            <a:ext cx="10440000" cy="1071087"/>
          </a:xfrm>
        </p:spPr>
        <p:txBody>
          <a:bodyPr bIns="0" anchor="ctr" anchorCtr="0">
            <a:normAutofit/>
          </a:bodyPr>
          <a:lstStyle>
            <a:lvl1pPr>
              <a:defRPr sz="4800"/>
            </a:lvl1pPr>
          </a:lstStyle>
          <a:p>
            <a:endParaRPr lang="sv-SE" noProof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BBEBD609-C4E6-3548-9EEB-0745E63C9BF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00000" y="1260000"/>
            <a:ext cx="10440000" cy="5409088"/>
          </a:xfrm>
        </p:spPr>
        <p:txBody>
          <a:bodyPr>
            <a:noAutofit/>
          </a:bodyPr>
          <a:lstStyle>
            <a:lvl7pPr marL="2743200" indent="0">
              <a:buNone/>
              <a:defRPr/>
            </a:lvl7pPr>
          </a:lstStyle>
          <a:p>
            <a:r>
              <a:rPr lang="sv-SE" noProof="0"/>
              <a:t>Brödtext nivå 1</a:t>
            </a:r>
          </a:p>
          <a:p>
            <a:pPr lvl="1"/>
            <a:r>
              <a:rPr lang="sv-SE" noProof="0"/>
              <a:t>Brödtext nivå 2</a:t>
            </a:r>
          </a:p>
          <a:p>
            <a:pPr lvl="2"/>
            <a:r>
              <a:rPr lang="sv-SE" noProof="0"/>
              <a:t>Brödtext nivå 3</a:t>
            </a:r>
          </a:p>
          <a:p>
            <a:pPr lvl="3"/>
            <a:r>
              <a:rPr lang="sv-SE" noProof="0"/>
              <a:t>Brödtext nivå 4</a:t>
            </a:r>
          </a:p>
          <a:p>
            <a:pPr lvl="4"/>
            <a:r>
              <a:rPr lang="sv-SE" noProof="0"/>
              <a:t>Brödtext nivå 5</a:t>
            </a:r>
          </a:p>
          <a:p>
            <a:pPr lvl="5"/>
            <a:r>
              <a:rPr lang="sv-SE" noProof="0"/>
              <a:t>Brödtext nivå 6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67053EAE-AEC6-436B-911C-6F9C30D2D28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49843" y="5560557"/>
            <a:ext cx="768614" cy="945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53280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För skrymmande innehåll mö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9BF35AAD-FA82-DD4D-920C-13DB013465F0}"/>
              </a:ext>
            </a:extLst>
          </p:cNvPr>
          <p:cNvSpPr/>
          <p:nvPr userDrawn="1"/>
        </p:nvSpPr>
        <p:spPr>
          <a:xfrm>
            <a:off x="192088" y="187656"/>
            <a:ext cx="11807825" cy="648143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noProof="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17EF249A-9390-B74A-A9AA-63DC6BE925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0000" y="188914"/>
            <a:ext cx="10440000" cy="1071086"/>
          </a:xfrm>
        </p:spPr>
        <p:txBody>
          <a:bodyPr bIns="0" anchor="ctr" anchorCtr="0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endParaRPr lang="sv-SE" noProof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BBEBD609-C4E6-3548-9EEB-0745E63C9BF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00000" y="1259999"/>
            <a:ext cx="10440000" cy="5409087"/>
          </a:xfrm>
        </p:spPr>
        <p:txBody>
          <a:bodyPr>
            <a:noAutofit/>
          </a:bodyPr>
          <a:lstStyle>
            <a:lvl1pPr>
              <a:buClr>
                <a:schemeClr val="accent6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6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6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6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6"/>
              </a:buClr>
              <a:defRPr>
                <a:solidFill>
                  <a:schemeClr val="bg1"/>
                </a:solidFill>
              </a:defRPr>
            </a:lvl5pPr>
            <a:lvl6pPr>
              <a:buClr>
                <a:schemeClr val="accent6"/>
              </a:buClr>
              <a:defRPr>
                <a:solidFill>
                  <a:schemeClr val="bg1"/>
                </a:solidFill>
              </a:defRPr>
            </a:lvl6pPr>
            <a:lvl7pPr marL="2743200" indent="0">
              <a:buNone/>
              <a:defRPr/>
            </a:lvl7pPr>
          </a:lstStyle>
          <a:p>
            <a:r>
              <a:rPr lang="sv-SE" noProof="0"/>
              <a:t>Brödtext nivå 1</a:t>
            </a:r>
          </a:p>
          <a:p>
            <a:pPr lvl="1"/>
            <a:r>
              <a:rPr lang="sv-SE" noProof="0"/>
              <a:t>Brödtext nivå 2</a:t>
            </a:r>
          </a:p>
          <a:p>
            <a:pPr lvl="2"/>
            <a:r>
              <a:rPr lang="sv-SE" noProof="0"/>
              <a:t>Brödtext nivå 3</a:t>
            </a:r>
          </a:p>
          <a:p>
            <a:pPr lvl="3"/>
            <a:r>
              <a:rPr lang="sv-SE" noProof="0"/>
              <a:t>Brödtext nivå 4</a:t>
            </a:r>
          </a:p>
          <a:p>
            <a:pPr lvl="4"/>
            <a:r>
              <a:rPr lang="sv-SE" noProof="0"/>
              <a:t>Brödtext nivå 5</a:t>
            </a:r>
          </a:p>
          <a:p>
            <a:pPr lvl="5"/>
            <a:r>
              <a:rPr lang="sv-SE" noProof="0"/>
              <a:t>Brödtext nivå 6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6E12B0F4-5DB9-BEC4-13EE-3DCE3C89999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49843" y="5560557"/>
            <a:ext cx="768614" cy="945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31471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+ stor textru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bild 5">
            <a:extLst>
              <a:ext uri="{FF2B5EF4-FFF2-40B4-BE49-F238E27FC236}">
                <a16:creationId xmlns:a16="http://schemas.microsoft.com/office/drawing/2014/main" id="{BA0ABDCC-D188-2F40-92DB-269FBA094FC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92088" y="188913"/>
            <a:ext cx="11807825" cy="6480175"/>
          </a:xfrm>
          <a:solidFill>
            <a:schemeClr val="bg2"/>
          </a:solidFill>
        </p:spPr>
        <p:txBody>
          <a:bodyPr/>
          <a:lstStyle/>
          <a:p>
            <a:r>
              <a:rPr lang="sv-SE" noProof="0"/>
              <a:t>Klicka på ikonen för att lägga till en bild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68C70C2E-3A9E-EF48-A7D3-680BFCD055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98234" y="4880235"/>
            <a:ext cx="5293766" cy="1205418"/>
          </a:xfrm>
          <a:solidFill>
            <a:schemeClr val="bg1"/>
          </a:solidFill>
        </p:spPr>
        <p:txBody>
          <a:bodyPr wrap="square" lIns="540000" tIns="360000" rIns="360000" bIns="468000">
            <a:spAutoFit/>
          </a:bodyPr>
          <a:lstStyle>
            <a:lvl1pPr>
              <a:lnSpc>
                <a:spcPct val="100000"/>
              </a:lnSpc>
              <a:defRPr sz="2400" baseline="0"/>
            </a:lvl1pPr>
          </a:lstStyle>
          <a:p>
            <a:r>
              <a:rPr lang="sv-SE" noProof="0"/>
              <a:t>Skriv text här</a:t>
            </a:r>
          </a:p>
        </p:txBody>
      </p:sp>
    </p:spTree>
    <p:extLst>
      <p:ext uri="{BB962C8B-B14F-4D97-AF65-F5344CB8AC3E}">
        <p14:creationId xmlns:p14="http://schemas.microsoft.com/office/powerpoint/2010/main" val="14778920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+ liten textru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bild 5">
            <a:extLst>
              <a:ext uri="{FF2B5EF4-FFF2-40B4-BE49-F238E27FC236}">
                <a16:creationId xmlns:a16="http://schemas.microsoft.com/office/drawing/2014/main" id="{BA0ABDCC-D188-2F40-92DB-269FBA094FC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92088" y="188913"/>
            <a:ext cx="11807825" cy="6480175"/>
          </a:xfrm>
          <a:solidFill>
            <a:schemeClr val="bg2"/>
          </a:solidFill>
        </p:spPr>
        <p:txBody>
          <a:bodyPr/>
          <a:lstStyle/>
          <a:p>
            <a:r>
              <a:rPr lang="sv-SE" noProof="0"/>
              <a:t>Klicka på ikonen för att lägga till en bild</a:t>
            </a:r>
          </a:p>
        </p:txBody>
      </p:sp>
      <p:sp>
        <p:nvSpPr>
          <p:cNvPr id="4" name="Rubrik 1">
            <a:extLst>
              <a:ext uri="{FF2B5EF4-FFF2-40B4-BE49-F238E27FC236}">
                <a16:creationId xmlns:a16="http://schemas.microsoft.com/office/drawing/2014/main" id="{8B82CBDF-318F-F14D-83A4-F1B524E7F0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75612" y="4880235"/>
            <a:ext cx="4116387" cy="1205418"/>
          </a:xfrm>
          <a:solidFill>
            <a:schemeClr val="bg1"/>
          </a:solidFill>
        </p:spPr>
        <p:txBody>
          <a:bodyPr wrap="square" lIns="540000" tIns="360000" rIns="360000" bIns="468000">
            <a:spAutoFit/>
          </a:bodyPr>
          <a:lstStyle>
            <a:lvl1pPr>
              <a:lnSpc>
                <a:spcPct val="100000"/>
              </a:lnSpc>
              <a:defRPr sz="2400" baseline="0"/>
            </a:lvl1pPr>
          </a:lstStyle>
          <a:p>
            <a:r>
              <a:rPr lang="sv-SE" noProof="0"/>
              <a:t>Skriv text här</a:t>
            </a:r>
          </a:p>
        </p:txBody>
      </p:sp>
    </p:spTree>
    <p:extLst>
      <p:ext uri="{BB962C8B-B14F-4D97-AF65-F5344CB8AC3E}">
        <p14:creationId xmlns:p14="http://schemas.microsoft.com/office/powerpoint/2010/main" val="250054096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rt budska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6EFEA4A-5ABD-6A4D-88CB-42E58CB142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00" y="2785298"/>
            <a:ext cx="11088000" cy="615553"/>
          </a:xfrm>
        </p:spPr>
        <p:txBody>
          <a:bodyPr bIns="0" anchor="ctr" anchorCtr="0">
            <a:spAutoFit/>
          </a:bodyPr>
          <a:lstStyle>
            <a:lvl1pPr algn="ctr">
              <a:lnSpc>
                <a:spcPct val="100000"/>
              </a:lnSpc>
              <a:defRPr sz="4000"/>
            </a:lvl1pPr>
          </a:lstStyle>
          <a:p>
            <a:endParaRPr lang="sv-SE" noProof="0"/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C9386DD0-7927-64B7-0199-9F1D3655D0E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49843" y="5560557"/>
            <a:ext cx="768614" cy="945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45082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rt budskap mö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0B18F435-46A9-C944-B240-4AB68E50B421}"/>
              </a:ext>
            </a:extLst>
          </p:cNvPr>
          <p:cNvSpPr/>
          <p:nvPr userDrawn="1"/>
        </p:nvSpPr>
        <p:spPr>
          <a:xfrm>
            <a:off x="192088" y="187656"/>
            <a:ext cx="11807825" cy="648143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noProof="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06EFEA4A-5ABD-6A4D-88CB-42E58CB142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00" y="2785298"/>
            <a:ext cx="11088000" cy="615553"/>
          </a:xfrm>
        </p:spPr>
        <p:txBody>
          <a:bodyPr bIns="0" anchor="ctr" anchorCtr="0">
            <a:spAutoFit/>
          </a:bodyPr>
          <a:lstStyle>
            <a:lvl1pPr algn="ctr">
              <a:lnSpc>
                <a:spcPct val="100000"/>
              </a:lnSpc>
              <a:defRPr sz="4000">
                <a:solidFill>
                  <a:schemeClr val="bg1"/>
                </a:solidFill>
              </a:defRPr>
            </a:lvl1pPr>
          </a:lstStyle>
          <a:p>
            <a:endParaRPr lang="sv-SE" noProof="0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9826E814-D8A7-A0A0-3A4B-FD3D5EC8221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49843" y="5560557"/>
            <a:ext cx="768614" cy="945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11645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bild 3">
            <a:extLst>
              <a:ext uri="{FF2B5EF4-FFF2-40B4-BE49-F238E27FC236}">
                <a16:creationId xmlns:a16="http://schemas.microsoft.com/office/drawing/2014/main" id="{B3015678-1B21-F548-AB9E-9C139C0F751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92088" y="188913"/>
            <a:ext cx="3924300" cy="3240087"/>
          </a:xfrm>
        </p:spPr>
        <p:txBody>
          <a:bodyPr/>
          <a:lstStyle/>
          <a:p>
            <a:r>
              <a:rPr lang="sv-SE" noProof="0"/>
              <a:t>Klicka på ikonen för att lägga till en bild</a:t>
            </a:r>
          </a:p>
        </p:txBody>
      </p:sp>
      <p:sp>
        <p:nvSpPr>
          <p:cNvPr id="5" name="Platshållare för bild 3">
            <a:extLst>
              <a:ext uri="{FF2B5EF4-FFF2-40B4-BE49-F238E27FC236}">
                <a16:creationId xmlns:a16="http://schemas.microsoft.com/office/drawing/2014/main" id="{8AF7B282-EE79-CC45-BF9C-0671C9A487D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116388" y="188913"/>
            <a:ext cx="3959224" cy="3240087"/>
          </a:xfrm>
        </p:spPr>
        <p:txBody>
          <a:bodyPr/>
          <a:lstStyle/>
          <a:p>
            <a:r>
              <a:rPr lang="sv-SE" noProof="0"/>
              <a:t>Klicka på ikonen för att lägga till en bild</a:t>
            </a:r>
          </a:p>
        </p:txBody>
      </p:sp>
      <p:sp>
        <p:nvSpPr>
          <p:cNvPr id="6" name="Platshållare för bild 3">
            <a:extLst>
              <a:ext uri="{FF2B5EF4-FFF2-40B4-BE49-F238E27FC236}">
                <a16:creationId xmlns:a16="http://schemas.microsoft.com/office/drawing/2014/main" id="{F692A12B-7004-EE49-9971-D747A70447C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075612" y="188913"/>
            <a:ext cx="3924302" cy="3240087"/>
          </a:xfrm>
        </p:spPr>
        <p:txBody>
          <a:bodyPr/>
          <a:lstStyle/>
          <a:p>
            <a:r>
              <a:rPr lang="sv-SE" noProof="0"/>
              <a:t>Klicka på ikonen för att lägga till en bild</a:t>
            </a:r>
          </a:p>
        </p:txBody>
      </p:sp>
      <p:sp>
        <p:nvSpPr>
          <p:cNvPr id="14" name="Platshållare för bild 3">
            <a:extLst>
              <a:ext uri="{FF2B5EF4-FFF2-40B4-BE49-F238E27FC236}">
                <a16:creationId xmlns:a16="http://schemas.microsoft.com/office/drawing/2014/main" id="{7D21BC8F-843D-4545-8437-C52123F558E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075612" y="3428999"/>
            <a:ext cx="3924302" cy="3240087"/>
          </a:xfrm>
        </p:spPr>
        <p:txBody>
          <a:bodyPr/>
          <a:lstStyle/>
          <a:p>
            <a:r>
              <a:rPr lang="sv-SE" noProof="0"/>
              <a:t>Klicka på ikonen för att lägga till en bild</a:t>
            </a:r>
          </a:p>
        </p:txBody>
      </p:sp>
      <p:sp>
        <p:nvSpPr>
          <p:cNvPr id="15" name="Platshållare för bild 3">
            <a:extLst>
              <a:ext uri="{FF2B5EF4-FFF2-40B4-BE49-F238E27FC236}">
                <a16:creationId xmlns:a16="http://schemas.microsoft.com/office/drawing/2014/main" id="{0DB67BB7-8CB4-5046-8AC2-E508709ACA0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92088" y="3428998"/>
            <a:ext cx="3924300" cy="3240087"/>
          </a:xfrm>
        </p:spPr>
        <p:txBody>
          <a:bodyPr/>
          <a:lstStyle/>
          <a:p>
            <a:r>
              <a:rPr lang="sv-SE" noProof="0"/>
              <a:t>Klicka på ikonen för att lägga till en bild</a:t>
            </a:r>
          </a:p>
        </p:txBody>
      </p:sp>
      <p:sp>
        <p:nvSpPr>
          <p:cNvPr id="16" name="Platshållare för bild 3">
            <a:extLst>
              <a:ext uri="{FF2B5EF4-FFF2-40B4-BE49-F238E27FC236}">
                <a16:creationId xmlns:a16="http://schemas.microsoft.com/office/drawing/2014/main" id="{04D25F2B-1A76-3943-8341-1E952FF295D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116388" y="3428997"/>
            <a:ext cx="3959224" cy="3240087"/>
          </a:xfrm>
        </p:spPr>
        <p:txBody>
          <a:bodyPr/>
          <a:lstStyle/>
          <a:p>
            <a:r>
              <a:rPr lang="sv-SE" noProof="0"/>
              <a:t>Klicka på ikonen för att lägga till en bild</a:t>
            </a:r>
          </a:p>
        </p:txBody>
      </p:sp>
      <p:sp>
        <p:nvSpPr>
          <p:cNvPr id="8" name="Rubrik 1">
            <a:extLst>
              <a:ext uri="{FF2B5EF4-FFF2-40B4-BE49-F238E27FC236}">
                <a16:creationId xmlns:a16="http://schemas.microsoft.com/office/drawing/2014/main" id="{803A732C-43B9-0148-816A-8C20C72CC4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4440" y="-461191"/>
            <a:ext cx="8820000" cy="304699"/>
          </a:xfrm>
        </p:spPr>
        <p:txBody>
          <a:bodyPr bIns="0" anchor="t" anchorCtr="0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 noProof="0"/>
              <a:t>Lägg till bildtitel här</a:t>
            </a:r>
          </a:p>
        </p:txBody>
      </p:sp>
    </p:spTree>
    <p:extLst>
      <p:ext uri="{BB962C8B-B14F-4D97-AF65-F5344CB8AC3E}">
        <p14:creationId xmlns:p14="http://schemas.microsoft.com/office/powerpoint/2010/main" val="253418823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llag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bild 3">
            <a:extLst>
              <a:ext uri="{FF2B5EF4-FFF2-40B4-BE49-F238E27FC236}">
                <a16:creationId xmlns:a16="http://schemas.microsoft.com/office/drawing/2014/main" id="{B3015678-1B21-F548-AB9E-9C139C0F751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92088" y="188913"/>
            <a:ext cx="3924300" cy="3240087"/>
          </a:xfrm>
        </p:spPr>
        <p:txBody>
          <a:bodyPr/>
          <a:lstStyle/>
          <a:p>
            <a:r>
              <a:rPr lang="sv-SE" noProof="0"/>
              <a:t>Klicka på ikonen för att lägga till en bild</a:t>
            </a:r>
          </a:p>
        </p:txBody>
      </p:sp>
      <p:sp>
        <p:nvSpPr>
          <p:cNvPr id="5" name="Platshållare för bild 3">
            <a:extLst>
              <a:ext uri="{FF2B5EF4-FFF2-40B4-BE49-F238E27FC236}">
                <a16:creationId xmlns:a16="http://schemas.microsoft.com/office/drawing/2014/main" id="{8AF7B282-EE79-CC45-BF9C-0671C9A487D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116388" y="188913"/>
            <a:ext cx="3959224" cy="3240087"/>
          </a:xfrm>
        </p:spPr>
        <p:txBody>
          <a:bodyPr/>
          <a:lstStyle/>
          <a:p>
            <a:r>
              <a:rPr lang="sv-SE" noProof="0"/>
              <a:t>Klicka på ikonen för att lägga till en bild</a:t>
            </a:r>
          </a:p>
        </p:txBody>
      </p:sp>
      <p:sp>
        <p:nvSpPr>
          <p:cNvPr id="6" name="Platshållare för bild 3">
            <a:extLst>
              <a:ext uri="{FF2B5EF4-FFF2-40B4-BE49-F238E27FC236}">
                <a16:creationId xmlns:a16="http://schemas.microsoft.com/office/drawing/2014/main" id="{F692A12B-7004-EE49-9971-D747A70447C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075612" y="188913"/>
            <a:ext cx="3924302" cy="3240087"/>
          </a:xfrm>
        </p:spPr>
        <p:txBody>
          <a:bodyPr/>
          <a:lstStyle/>
          <a:p>
            <a:r>
              <a:rPr lang="sv-SE" noProof="0"/>
              <a:t>Klicka på ikonen för att lägga till en bild</a:t>
            </a:r>
          </a:p>
        </p:txBody>
      </p:sp>
      <p:sp>
        <p:nvSpPr>
          <p:cNvPr id="14" name="Platshållare för bild 3">
            <a:extLst>
              <a:ext uri="{FF2B5EF4-FFF2-40B4-BE49-F238E27FC236}">
                <a16:creationId xmlns:a16="http://schemas.microsoft.com/office/drawing/2014/main" id="{7D21BC8F-843D-4545-8437-C52123F558E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075612" y="3428999"/>
            <a:ext cx="3924302" cy="3240087"/>
          </a:xfrm>
        </p:spPr>
        <p:txBody>
          <a:bodyPr/>
          <a:lstStyle/>
          <a:p>
            <a:r>
              <a:rPr lang="sv-SE" noProof="0"/>
              <a:t>Klicka på ikonen för att lägga till en bild</a:t>
            </a:r>
          </a:p>
        </p:txBody>
      </p:sp>
      <p:sp>
        <p:nvSpPr>
          <p:cNvPr id="15" name="Platshållare för bild 3">
            <a:extLst>
              <a:ext uri="{FF2B5EF4-FFF2-40B4-BE49-F238E27FC236}">
                <a16:creationId xmlns:a16="http://schemas.microsoft.com/office/drawing/2014/main" id="{0DB67BB7-8CB4-5046-8AC2-E508709ACA0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92088" y="3428998"/>
            <a:ext cx="3924300" cy="3240087"/>
          </a:xfrm>
        </p:spPr>
        <p:txBody>
          <a:bodyPr/>
          <a:lstStyle/>
          <a:p>
            <a:r>
              <a:rPr lang="sv-SE" noProof="0"/>
              <a:t>Klicka på ikonen för att lägga till en bild</a:t>
            </a:r>
          </a:p>
        </p:txBody>
      </p:sp>
      <p:sp>
        <p:nvSpPr>
          <p:cNvPr id="3" name="Rubrik 2">
            <a:extLst>
              <a:ext uri="{FF2B5EF4-FFF2-40B4-BE49-F238E27FC236}">
                <a16:creationId xmlns:a16="http://schemas.microsoft.com/office/drawing/2014/main" id="{82304B6D-872D-8C4A-B852-F2FAAFA940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16390" y="4647273"/>
            <a:ext cx="3959221" cy="430887"/>
          </a:xfrm>
        </p:spPr>
        <p:txBody>
          <a:bodyPr wrap="square" lIns="468000" rIns="432000" bIns="0" anchor="ctr" anchorCtr="0">
            <a:spAutoFit/>
          </a:bodyPr>
          <a:lstStyle>
            <a:lvl1pPr>
              <a:lnSpc>
                <a:spcPct val="100000"/>
              </a:lnSpc>
              <a:defRPr sz="2800" baseline="0"/>
            </a:lvl1pPr>
          </a:lstStyle>
          <a:p>
            <a:r>
              <a:rPr lang="sv-SE" noProof="0"/>
              <a:t>Lägg till text här</a:t>
            </a:r>
          </a:p>
        </p:txBody>
      </p:sp>
    </p:spTree>
    <p:extLst>
      <p:ext uri="{BB962C8B-B14F-4D97-AF65-F5344CB8AC3E}">
        <p14:creationId xmlns:p14="http://schemas.microsoft.com/office/powerpoint/2010/main" val="42875935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ida 2 tvårad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objekt 9">
            <a:extLst>
              <a:ext uri="{FF2B5EF4-FFF2-40B4-BE49-F238E27FC236}">
                <a16:creationId xmlns:a16="http://schemas.microsoft.com/office/drawing/2014/main" id="{2126C620-A434-6F44-8C7F-63061A79BB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880" t="26162"/>
          <a:stretch/>
        </p:blipFill>
        <p:spPr>
          <a:xfrm>
            <a:off x="192088" y="188912"/>
            <a:ext cx="11807825" cy="6480175"/>
          </a:xfrm>
          <a:prstGeom prst="rect">
            <a:avLst/>
          </a:prstGeom>
        </p:spPr>
      </p:pic>
      <p:sp>
        <p:nvSpPr>
          <p:cNvPr id="22" name="Rektangel 2">
            <a:extLst>
              <a:ext uri="{FF2B5EF4-FFF2-40B4-BE49-F238E27FC236}">
                <a16:creationId xmlns:a16="http://schemas.microsoft.com/office/drawing/2014/main" id="{1E6DED82-8490-6141-A0AD-5A832A551408}"/>
              </a:ext>
            </a:extLst>
          </p:cNvPr>
          <p:cNvSpPr/>
          <p:nvPr userDrawn="1"/>
        </p:nvSpPr>
        <p:spPr>
          <a:xfrm>
            <a:off x="135627" y="123307"/>
            <a:ext cx="4264252" cy="2566105"/>
          </a:xfrm>
          <a:custGeom>
            <a:avLst/>
            <a:gdLst>
              <a:gd name="connsiteX0" fmla="*/ 0 w 4488028"/>
              <a:gd name="connsiteY0" fmla="*/ 0 h 2937993"/>
              <a:gd name="connsiteX1" fmla="*/ 4488028 w 4488028"/>
              <a:gd name="connsiteY1" fmla="*/ 0 h 2937993"/>
              <a:gd name="connsiteX2" fmla="*/ 4488028 w 4488028"/>
              <a:gd name="connsiteY2" fmla="*/ 2937993 h 2937993"/>
              <a:gd name="connsiteX3" fmla="*/ 0 w 4488028"/>
              <a:gd name="connsiteY3" fmla="*/ 2937993 h 2937993"/>
              <a:gd name="connsiteX4" fmla="*/ 0 w 4488028"/>
              <a:gd name="connsiteY4" fmla="*/ 0 h 2937993"/>
              <a:gd name="connsiteX0" fmla="*/ 0 w 4488028"/>
              <a:gd name="connsiteY0" fmla="*/ 0 h 2937993"/>
              <a:gd name="connsiteX1" fmla="*/ 4488028 w 4488028"/>
              <a:gd name="connsiteY1" fmla="*/ 0 h 2937993"/>
              <a:gd name="connsiteX2" fmla="*/ 0 w 4488028"/>
              <a:gd name="connsiteY2" fmla="*/ 2937993 h 2937993"/>
              <a:gd name="connsiteX3" fmla="*/ 0 w 4488028"/>
              <a:gd name="connsiteY3" fmla="*/ 0 h 2937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88028" h="2937993">
                <a:moveTo>
                  <a:pt x="0" y="0"/>
                </a:moveTo>
                <a:lnTo>
                  <a:pt x="4488028" y="0"/>
                </a:lnTo>
                <a:lnTo>
                  <a:pt x="0" y="2937993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41000">
                <a:srgbClr val="FFFFFF">
                  <a:alpha val="76000"/>
                </a:srgbClr>
              </a:gs>
              <a:gs pos="50000">
                <a:srgbClr val="FFFFFF">
                  <a:alpha val="0"/>
                </a:srgbClr>
              </a:gs>
            </a:gsLst>
            <a:lin ang="3480000" scaled="0"/>
            <a:tileRect/>
          </a:gradFill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584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pic>
        <p:nvPicPr>
          <p:cNvPr id="11" name="Bildobjekt 10" descr="Lunds universitets logotyp.">
            <a:extLst>
              <a:ext uri="{FF2B5EF4-FFF2-40B4-BE49-F238E27FC236}">
                <a16:creationId xmlns:a16="http://schemas.microsoft.com/office/drawing/2014/main" id="{642E6626-F4CE-8846-81B4-39A44570A07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639" y="353139"/>
            <a:ext cx="808477" cy="993215"/>
          </a:xfrm>
          <a:prstGeom prst="rect">
            <a:avLst/>
          </a:prstGeom>
        </p:spPr>
      </p:pic>
      <p:sp>
        <p:nvSpPr>
          <p:cNvPr id="3" name="Rektangel 2">
            <a:extLst>
              <a:ext uri="{FF2B5EF4-FFF2-40B4-BE49-F238E27FC236}">
                <a16:creationId xmlns:a16="http://schemas.microsoft.com/office/drawing/2014/main" id="{CC78BE5A-F044-6E4A-86D0-B28B85339425}"/>
              </a:ext>
            </a:extLst>
          </p:cNvPr>
          <p:cNvSpPr/>
          <p:nvPr userDrawn="1"/>
        </p:nvSpPr>
        <p:spPr>
          <a:xfrm>
            <a:off x="5439210" y="1484556"/>
            <a:ext cx="6752790" cy="25925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9" name="Rubrik 1">
            <a:extLst>
              <a:ext uri="{FF2B5EF4-FFF2-40B4-BE49-F238E27FC236}">
                <a16:creationId xmlns:a16="http://schemas.microsoft.com/office/drawing/2014/main" id="{9CF2729D-ECD9-C649-B375-DDA663FEE4A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4311" y="1859358"/>
            <a:ext cx="6144864" cy="1292662"/>
          </a:xfrm>
        </p:spPr>
        <p:txBody>
          <a:bodyPr wrap="square" bIns="0" anchor="t" anchorCtr="0">
            <a:spAutoFit/>
          </a:bodyPr>
          <a:lstStyle>
            <a:lvl1pPr>
              <a:lnSpc>
                <a:spcPct val="100000"/>
              </a:lnSpc>
              <a:defRPr sz="4200"/>
            </a:lvl1pPr>
          </a:lstStyle>
          <a:p>
            <a:r>
              <a:rPr lang="sv-SE" dirty="0"/>
              <a:t>Titelsida för </a:t>
            </a:r>
            <a:br>
              <a:rPr lang="sv-SE" dirty="0"/>
            </a:br>
            <a:r>
              <a:rPr lang="sv-SE" dirty="0"/>
              <a:t>tvåradig titel</a:t>
            </a:r>
          </a:p>
        </p:txBody>
      </p:sp>
      <p:cxnSp>
        <p:nvCxnSpPr>
          <p:cNvPr id="15" name="Rak 14">
            <a:extLst>
              <a:ext uri="{FF2B5EF4-FFF2-40B4-BE49-F238E27FC236}">
                <a16:creationId xmlns:a16="http://schemas.microsoft.com/office/drawing/2014/main" id="{4283877A-7310-1244-AD34-A2BC6E7F7EC5}"/>
              </a:ext>
            </a:extLst>
          </p:cNvPr>
          <p:cNvCxnSpPr>
            <a:cxnSpLocks/>
          </p:cNvCxnSpPr>
          <p:nvPr userDrawn="1"/>
        </p:nvCxnSpPr>
        <p:spPr>
          <a:xfrm>
            <a:off x="5854930" y="3353694"/>
            <a:ext cx="6144864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Platshållare för text 11">
            <a:extLst>
              <a:ext uri="{FF2B5EF4-FFF2-40B4-BE49-F238E27FC236}">
                <a16:creationId xmlns:a16="http://schemas.microsoft.com/office/drawing/2014/main" id="{BB796774-9AC9-EF4E-8A3C-00D83E5A56B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54313" y="3499576"/>
            <a:ext cx="6145601" cy="349418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200" b="1" cap="all" spc="50" baseline="0">
                <a:solidFill>
                  <a:schemeClr val="accent1"/>
                </a:solidFill>
              </a:defRPr>
            </a:lvl1pPr>
          </a:lstStyle>
          <a:p>
            <a:r>
              <a:rPr lang="sv-SE" dirty="0"/>
              <a:t>Undertext, t ex namn, institution, årtal </a:t>
            </a:r>
            <a:r>
              <a:rPr lang="sv-SE" dirty="0" err="1"/>
              <a:t>etc</a:t>
            </a:r>
            <a:endParaRPr lang="sv-SE" dirty="0"/>
          </a:p>
        </p:txBody>
      </p:sp>
      <p:pic>
        <p:nvPicPr>
          <p:cNvPr id="13" name="Bildobjekt 12">
            <a:extLst>
              <a:ext uri="{FF2B5EF4-FFF2-40B4-BE49-F238E27FC236}">
                <a16:creationId xmlns:a16="http://schemas.microsoft.com/office/drawing/2014/main" id="{4810F14E-9B82-AD45-A9ED-99611D37C7D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74475" y="4227755"/>
            <a:ext cx="2817525" cy="2630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78923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llage + text mö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bild 3">
            <a:extLst>
              <a:ext uri="{FF2B5EF4-FFF2-40B4-BE49-F238E27FC236}">
                <a16:creationId xmlns:a16="http://schemas.microsoft.com/office/drawing/2014/main" id="{B3015678-1B21-F548-AB9E-9C139C0F751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92088" y="188913"/>
            <a:ext cx="3924300" cy="3240087"/>
          </a:xfrm>
        </p:spPr>
        <p:txBody>
          <a:bodyPr/>
          <a:lstStyle/>
          <a:p>
            <a:r>
              <a:rPr lang="sv-SE" noProof="0"/>
              <a:t>Klicka på ikonen för att lägga till en bild</a:t>
            </a:r>
          </a:p>
        </p:txBody>
      </p:sp>
      <p:sp>
        <p:nvSpPr>
          <p:cNvPr id="5" name="Platshållare för bild 3">
            <a:extLst>
              <a:ext uri="{FF2B5EF4-FFF2-40B4-BE49-F238E27FC236}">
                <a16:creationId xmlns:a16="http://schemas.microsoft.com/office/drawing/2014/main" id="{8AF7B282-EE79-CC45-BF9C-0671C9A487D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116388" y="188913"/>
            <a:ext cx="3959224" cy="3240087"/>
          </a:xfrm>
        </p:spPr>
        <p:txBody>
          <a:bodyPr/>
          <a:lstStyle/>
          <a:p>
            <a:r>
              <a:rPr lang="sv-SE" noProof="0"/>
              <a:t>Klicka på ikonen för att lägga till en bild</a:t>
            </a:r>
          </a:p>
        </p:txBody>
      </p:sp>
      <p:sp>
        <p:nvSpPr>
          <p:cNvPr id="6" name="Platshållare för bild 3">
            <a:extLst>
              <a:ext uri="{FF2B5EF4-FFF2-40B4-BE49-F238E27FC236}">
                <a16:creationId xmlns:a16="http://schemas.microsoft.com/office/drawing/2014/main" id="{F692A12B-7004-EE49-9971-D747A70447C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075612" y="188913"/>
            <a:ext cx="3924302" cy="3240087"/>
          </a:xfrm>
        </p:spPr>
        <p:txBody>
          <a:bodyPr/>
          <a:lstStyle/>
          <a:p>
            <a:r>
              <a:rPr lang="sv-SE" noProof="0"/>
              <a:t>Klicka på ikonen för att lägga till en bild</a:t>
            </a:r>
          </a:p>
        </p:txBody>
      </p:sp>
      <p:sp>
        <p:nvSpPr>
          <p:cNvPr id="14" name="Platshållare för bild 3">
            <a:extLst>
              <a:ext uri="{FF2B5EF4-FFF2-40B4-BE49-F238E27FC236}">
                <a16:creationId xmlns:a16="http://schemas.microsoft.com/office/drawing/2014/main" id="{7D21BC8F-843D-4545-8437-C52123F558E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075612" y="3428999"/>
            <a:ext cx="3924302" cy="3240087"/>
          </a:xfrm>
        </p:spPr>
        <p:txBody>
          <a:bodyPr/>
          <a:lstStyle/>
          <a:p>
            <a:r>
              <a:rPr lang="sv-SE" noProof="0"/>
              <a:t>Klicka på ikonen för att lägga till en bild</a:t>
            </a:r>
          </a:p>
        </p:txBody>
      </p:sp>
      <p:sp>
        <p:nvSpPr>
          <p:cNvPr id="15" name="Platshållare för bild 3">
            <a:extLst>
              <a:ext uri="{FF2B5EF4-FFF2-40B4-BE49-F238E27FC236}">
                <a16:creationId xmlns:a16="http://schemas.microsoft.com/office/drawing/2014/main" id="{0DB67BB7-8CB4-5046-8AC2-E508709ACA0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92088" y="3428998"/>
            <a:ext cx="3924300" cy="3240087"/>
          </a:xfrm>
        </p:spPr>
        <p:txBody>
          <a:bodyPr/>
          <a:lstStyle/>
          <a:p>
            <a:r>
              <a:rPr lang="sv-SE" noProof="0"/>
              <a:t>Klicka på ikonen för att lägga till en bild</a:t>
            </a:r>
          </a:p>
        </p:txBody>
      </p:sp>
      <p:sp>
        <p:nvSpPr>
          <p:cNvPr id="2" name="Rektangel 1">
            <a:extLst>
              <a:ext uri="{FF2B5EF4-FFF2-40B4-BE49-F238E27FC236}">
                <a16:creationId xmlns:a16="http://schemas.microsoft.com/office/drawing/2014/main" id="{A506083C-36FA-EA41-9374-E68FDA30D00D}"/>
              </a:ext>
            </a:extLst>
          </p:cNvPr>
          <p:cNvSpPr/>
          <p:nvPr userDrawn="1"/>
        </p:nvSpPr>
        <p:spPr>
          <a:xfrm>
            <a:off x="4116388" y="3429000"/>
            <a:ext cx="3959224" cy="324008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noProof="0"/>
          </a:p>
        </p:txBody>
      </p:sp>
      <p:sp>
        <p:nvSpPr>
          <p:cNvPr id="9" name="Rubrik 2">
            <a:extLst>
              <a:ext uri="{FF2B5EF4-FFF2-40B4-BE49-F238E27FC236}">
                <a16:creationId xmlns:a16="http://schemas.microsoft.com/office/drawing/2014/main" id="{B1B7AE6D-144A-B640-A220-F659373D33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16390" y="4647273"/>
            <a:ext cx="3959221" cy="430887"/>
          </a:xfrm>
        </p:spPr>
        <p:txBody>
          <a:bodyPr wrap="square" lIns="468000" rIns="432000" bIns="0" anchor="ctr" anchorCtr="0">
            <a:spAutoFit/>
          </a:bodyPr>
          <a:lstStyle>
            <a:lvl1pPr>
              <a:lnSpc>
                <a:spcPct val="100000"/>
              </a:lnSpc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sv-SE" noProof="0"/>
              <a:t>Lägg till text här</a:t>
            </a:r>
          </a:p>
        </p:txBody>
      </p:sp>
    </p:spTree>
    <p:extLst>
      <p:ext uri="{BB962C8B-B14F-4D97-AF65-F5344CB8AC3E}">
        <p14:creationId xmlns:p14="http://schemas.microsoft.com/office/powerpoint/2010/main" val="256234563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C6635DE-09D2-E449-A802-4E7A1C5AC2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4440" y="-461191"/>
            <a:ext cx="8820000" cy="304699"/>
          </a:xfrm>
        </p:spPr>
        <p:txBody>
          <a:bodyPr bIns="0" anchor="t" anchorCtr="0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 noProof="0"/>
              <a:t>Lägg till bildtitel här</a:t>
            </a:r>
          </a:p>
        </p:txBody>
      </p:sp>
    </p:spTree>
    <p:extLst>
      <p:ext uri="{BB962C8B-B14F-4D97-AF65-F5344CB8AC3E}">
        <p14:creationId xmlns:p14="http://schemas.microsoft.com/office/powerpoint/2010/main" val="4717082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id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ldobjekt 14">
            <a:extLst>
              <a:ext uri="{FF2B5EF4-FFF2-40B4-BE49-F238E27FC236}">
                <a16:creationId xmlns:a16="http://schemas.microsoft.com/office/drawing/2014/main" id="{5B9A4053-2FB8-3342-B60D-7FC2648537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261" t="19608" b="8271"/>
          <a:stretch/>
        </p:blipFill>
        <p:spPr>
          <a:xfrm>
            <a:off x="192088" y="188913"/>
            <a:ext cx="11807825" cy="6480175"/>
          </a:xfrm>
          <a:prstGeom prst="rect">
            <a:avLst/>
          </a:prstGeom>
        </p:spPr>
      </p:pic>
      <p:pic>
        <p:nvPicPr>
          <p:cNvPr id="11" name="Bildobjekt 10" descr="Lunds universitets logotyp.">
            <a:extLst>
              <a:ext uri="{FF2B5EF4-FFF2-40B4-BE49-F238E27FC236}">
                <a16:creationId xmlns:a16="http://schemas.microsoft.com/office/drawing/2014/main" id="{4E33CB63-86C7-464D-8E18-BFC83911D66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639" y="353139"/>
            <a:ext cx="808477" cy="993215"/>
          </a:xfrm>
          <a:prstGeom prst="rect">
            <a:avLst/>
          </a:prstGeom>
        </p:spPr>
      </p:pic>
      <p:sp>
        <p:nvSpPr>
          <p:cNvPr id="3" name="Rektangel 2">
            <a:extLst>
              <a:ext uri="{FF2B5EF4-FFF2-40B4-BE49-F238E27FC236}">
                <a16:creationId xmlns:a16="http://schemas.microsoft.com/office/drawing/2014/main" id="{CC78BE5A-F044-6E4A-86D0-B28B85339425}"/>
              </a:ext>
            </a:extLst>
          </p:cNvPr>
          <p:cNvSpPr/>
          <p:nvPr userDrawn="1"/>
        </p:nvSpPr>
        <p:spPr>
          <a:xfrm>
            <a:off x="6746488" y="1484556"/>
            <a:ext cx="5445512" cy="13024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6" name="Rubrik 1">
            <a:extLst>
              <a:ext uri="{FF2B5EF4-FFF2-40B4-BE49-F238E27FC236}">
                <a16:creationId xmlns:a16="http://schemas.microsoft.com/office/drawing/2014/main" id="{323BAD4B-C876-A947-B84B-70BE804FFC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32277" y="1605990"/>
            <a:ext cx="5146058" cy="734110"/>
          </a:xfrm>
        </p:spPr>
        <p:txBody>
          <a:bodyPr bIns="0" anchor="t" anchorCtr="0">
            <a:noAutofit/>
          </a:bodyPr>
          <a:lstStyle>
            <a:lvl1pPr>
              <a:lnSpc>
                <a:spcPct val="100000"/>
              </a:lnSpc>
              <a:defRPr sz="4200">
                <a:solidFill>
                  <a:schemeClr val="accent1"/>
                </a:solidFill>
              </a:defRPr>
            </a:lvl1pPr>
          </a:lstStyle>
          <a:p>
            <a:r>
              <a:rPr lang="sv-SE" dirty="0"/>
              <a:t>Enradig titel</a:t>
            </a:r>
          </a:p>
        </p:txBody>
      </p:sp>
      <p:cxnSp>
        <p:nvCxnSpPr>
          <p:cNvPr id="7" name="Rak 6">
            <a:extLst>
              <a:ext uri="{FF2B5EF4-FFF2-40B4-BE49-F238E27FC236}">
                <a16:creationId xmlns:a16="http://schemas.microsoft.com/office/drawing/2014/main" id="{6EB25FC1-ABE1-A344-8F65-DA7EE26B4227}"/>
              </a:ext>
            </a:extLst>
          </p:cNvPr>
          <p:cNvCxnSpPr>
            <a:cxnSpLocks/>
          </p:cNvCxnSpPr>
          <p:nvPr userDrawn="1"/>
        </p:nvCxnSpPr>
        <p:spPr>
          <a:xfrm>
            <a:off x="7032277" y="2336984"/>
            <a:ext cx="4967636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Platshållare för text 11">
            <a:extLst>
              <a:ext uri="{FF2B5EF4-FFF2-40B4-BE49-F238E27FC236}">
                <a16:creationId xmlns:a16="http://schemas.microsoft.com/office/drawing/2014/main" id="{441749B1-2509-2A41-B7FC-7CEED5642DD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32276" y="2453762"/>
            <a:ext cx="5146059" cy="349418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200" b="1" cap="all" spc="50" baseline="0">
                <a:solidFill>
                  <a:schemeClr val="accent1"/>
                </a:solidFill>
              </a:defRPr>
            </a:lvl1pPr>
          </a:lstStyle>
          <a:p>
            <a:r>
              <a:rPr lang="sv-SE" dirty="0"/>
              <a:t>Undertext, t ex namn, institution, årtal </a:t>
            </a:r>
            <a:r>
              <a:rPr lang="sv-SE" dirty="0" err="1"/>
              <a:t>etc</a:t>
            </a:r>
            <a:endParaRPr lang="sv-SE" dirty="0"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209784B7-2B3F-1A4D-9027-EAC271866D5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74475" y="4227755"/>
            <a:ext cx="2817525" cy="2630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7086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ida 3 tvårad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objekt 12">
            <a:extLst>
              <a:ext uri="{FF2B5EF4-FFF2-40B4-BE49-F238E27FC236}">
                <a16:creationId xmlns:a16="http://schemas.microsoft.com/office/drawing/2014/main" id="{9945810A-D868-894A-8135-2C48517CE5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261" t="19608" b="8271"/>
          <a:stretch/>
        </p:blipFill>
        <p:spPr>
          <a:xfrm>
            <a:off x="192088" y="188913"/>
            <a:ext cx="11807825" cy="6480175"/>
          </a:xfrm>
          <a:prstGeom prst="rect">
            <a:avLst/>
          </a:prstGeom>
        </p:spPr>
      </p:pic>
      <p:pic>
        <p:nvPicPr>
          <p:cNvPr id="11" name="Bildobjekt 10" descr="Lunds universitets logotyp.">
            <a:extLst>
              <a:ext uri="{FF2B5EF4-FFF2-40B4-BE49-F238E27FC236}">
                <a16:creationId xmlns:a16="http://schemas.microsoft.com/office/drawing/2014/main" id="{642E6626-F4CE-8846-81B4-39A44570A07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639" y="353139"/>
            <a:ext cx="808477" cy="993215"/>
          </a:xfrm>
          <a:prstGeom prst="rect">
            <a:avLst/>
          </a:prstGeom>
        </p:spPr>
      </p:pic>
      <p:sp>
        <p:nvSpPr>
          <p:cNvPr id="3" name="Rektangel 2">
            <a:extLst>
              <a:ext uri="{FF2B5EF4-FFF2-40B4-BE49-F238E27FC236}">
                <a16:creationId xmlns:a16="http://schemas.microsoft.com/office/drawing/2014/main" id="{CC78BE5A-F044-6E4A-86D0-B28B85339425}"/>
              </a:ext>
            </a:extLst>
          </p:cNvPr>
          <p:cNvSpPr/>
          <p:nvPr userDrawn="1"/>
        </p:nvSpPr>
        <p:spPr>
          <a:xfrm>
            <a:off x="5439210" y="1484556"/>
            <a:ext cx="6752790" cy="25925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8" name="Rubrik 1">
            <a:extLst>
              <a:ext uri="{FF2B5EF4-FFF2-40B4-BE49-F238E27FC236}">
                <a16:creationId xmlns:a16="http://schemas.microsoft.com/office/drawing/2014/main" id="{3B620808-FCD6-A847-A7FA-4CEA2CC82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4311" y="1859358"/>
            <a:ext cx="6144864" cy="1292662"/>
          </a:xfrm>
        </p:spPr>
        <p:txBody>
          <a:bodyPr wrap="square" bIns="0" anchor="t" anchorCtr="0">
            <a:spAutoFit/>
          </a:bodyPr>
          <a:lstStyle>
            <a:lvl1pPr>
              <a:lnSpc>
                <a:spcPct val="100000"/>
              </a:lnSpc>
              <a:defRPr sz="4200"/>
            </a:lvl1pPr>
          </a:lstStyle>
          <a:p>
            <a:r>
              <a:rPr lang="sv-SE" dirty="0"/>
              <a:t>Titelsida för </a:t>
            </a:r>
            <a:br>
              <a:rPr lang="sv-SE" dirty="0"/>
            </a:br>
            <a:r>
              <a:rPr lang="sv-SE" dirty="0"/>
              <a:t>tvåradig titel</a:t>
            </a:r>
          </a:p>
        </p:txBody>
      </p:sp>
      <p:cxnSp>
        <p:nvCxnSpPr>
          <p:cNvPr id="14" name="Rak 13">
            <a:extLst>
              <a:ext uri="{FF2B5EF4-FFF2-40B4-BE49-F238E27FC236}">
                <a16:creationId xmlns:a16="http://schemas.microsoft.com/office/drawing/2014/main" id="{3382D092-2985-8E41-B909-155C77E15CCE}"/>
              </a:ext>
            </a:extLst>
          </p:cNvPr>
          <p:cNvCxnSpPr>
            <a:cxnSpLocks/>
          </p:cNvCxnSpPr>
          <p:nvPr userDrawn="1"/>
        </p:nvCxnSpPr>
        <p:spPr>
          <a:xfrm>
            <a:off x="5854930" y="3353694"/>
            <a:ext cx="6144864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latshållare för text 11">
            <a:extLst>
              <a:ext uri="{FF2B5EF4-FFF2-40B4-BE49-F238E27FC236}">
                <a16:creationId xmlns:a16="http://schemas.microsoft.com/office/drawing/2014/main" id="{867F76BB-3A62-0A4A-BB95-F999DE2F25F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54313" y="3499576"/>
            <a:ext cx="6145601" cy="349418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200" b="1" cap="all" spc="50" baseline="0">
                <a:solidFill>
                  <a:schemeClr val="accent1"/>
                </a:solidFill>
              </a:defRPr>
            </a:lvl1pPr>
          </a:lstStyle>
          <a:p>
            <a:r>
              <a:rPr lang="sv-SE" dirty="0"/>
              <a:t>Undertext, t ex namn, institution, årtal </a:t>
            </a:r>
            <a:r>
              <a:rPr lang="sv-SE" dirty="0" err="1"/>
              <a:t>etc</a:t>
            </a:r>
            <a:endParaRPr lang="sv-SE" dirty="0"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F8D03AA1-B493-CF43-9DE1-59DA4787B9F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74475" y="4227755"/>
            <a:ext cx="2817525" cy="2630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7567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as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bild 5">
            <a:extLst>
              <a:ext uri="{FF2B5EF4-FFF2-40B4-BE49-F238E27FC236}">
                <a16:creationId xmlns:a16="http://schemas.microsoft.com/office/drawing/2014/main" id="{BA0ABDCC-D188-2F40-92DB-269FBA094FC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92088" y="188913"/>
            <a:ext cx="11807825" cy="6480175"/>
          </a:xfrm>
          <a:solidFill>
            <a:schemeClr val="accent5"/>
          </a:solidFill>
        </p:spPr>
        <p:txBody>
          <a:bodyPr/>
          <a:lstStyle/>
          <a:p>
            <a:r>
              <a:rPr lang="sv-SE" noProof="0"/>
              <a:t>Klicka på ikonen för att lägga till en bild</a:t>
            </a:r>
          </a:p>
        </p:txBody>
      </p:sp>
      <p:sp>
        <p:nvSpPr>
          <p:cNvPr id="3" name="Rubrik 1">
            <a:extLst>
              <a:ext uri="{FF2B5EF4-FFF2-40B4-BE49-F238E27FC236}">
                <a16:creationId xmlns:a16="http://schemas.microsoft.com/office/drawing/2014/main" id="{F135484C-500B-9E4C-B6F0-E6CD5D0A1E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088" y="-406473"/>
            <a:ext cx="9272423" cy="304699"/>
          </a:xfrm>
        </p:spPr>
        <p:txBody>
          <a:bodyPr wrap="square" lIns="0" tIns="0" rIns="0" bIns="0">
            <a:spAutoFit/>
          </a:bodyPr>
          <a:lstStyle>
            <a:lvl1pPr>
              <a:defRPr sz="22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 noProof="0"/>
              <a:t>Klicka här för att ändra mall för rubrikformat</a:t>
            </a:r>
          </a:p>
        </p:txBody>
      </p:sp>
    </p:spTree>
    <p:extLst>
      <p:ext uri="{BB962C8B-B14F-4D97-AF65-F5344CB8AC3E}">
        <p14:creationId xmlns:p14="http://schemas.microsoft.com/office/powerpoint/2010/main" val="5320296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bild 7">
            <a:extLst>
              <a:ext uri="{FF2B5EF4-FFF2-40B4-BE49-F238E27FC236}">
                <a16:creationId xmlns:a16="http://schemas.microsoft.com/office/drawing/2014/main" id="{F7FFECAB-E5AC-4A4C-A95F-80726D1FE8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92088" y="188913"/>
            <a:ext cx="11807825" cy="6480175"/>
          </a:xfrm>
          <a:solidFill>
            <a:schemeClr val="accent5"/>
          </a:solidFill>
        </p:spPr>
        <p:txBody>
          <a:bodyPr/>
          <a:lstStyle/>
          <a:p>
            <a:r>
              <a:rPr lang="sv-SE" dirty="0"/>
              <a:t>Dra en bild hit för att lägga till en bakgrundsbild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63EBAFC8-420B-8142-8D25-7580E64C27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92087" y="4651200"/>
            <a:ext cx="11807825" cy="1613428"/>
          </a:xfrm>
          <a:solidFill>
            <a:schemeClr val="tx1">
              <a:alpha val="50000"/>
            </a:schemeClr>
          </a:solidFill>
          <a:effectLst/>
        </p:spPr>
        <p:txBody>
          <a:bodyPr lIns="360000" tIns="108000" rIns="360000" bIns="612000" anchor="b">
            <a:spAutoFit/>
          </a:bodyPr>
          <a:lstStyle>
            <a:lvl1pPr algn="ctr">
              <a:defRPr sz="6400" cap="all" spc="100" baseline="0">
                <a:solidFill>
                  <a:schemeClr val="bg1"/>
                </a:solidFill>
                <a:effectLst>
                  <a:outerShdw blurRad="152400" algn="ctr" rotWithShape="0">
                    <a:prstClr val="black"/>
                  </a:outerShdw>
                </a:effectLst>
              </a:defRPr>
            </a:lvl1pPr>
          </a:lstStyle>
          <a:p>
            <a:r>
              <a:rPr lang="sv-SE" dirty="0"/>
              <a:t>Rubrik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1E46E1A1-AC7E-9041-B630-B7BC5AB5BB7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92087" y="5587200"/>
            <a:ext cx="11807825" cy="502445"/>
          </a:xfrm>
          <a:effectLst/>
        </p:spPr>
        <p:txBody>
          <a:bodyPr wrap="square" lIns="360000" rIns="360000">
            <a:spAutoFit/>
          </a:bodyPr>
          <a:lstStyle>
            <a:lvl1pPr marL="0" indent="0" algn="ctr">
              <a:buNone/>
              <a:defRPr sz="3200" b="0" i="0">
                <a:solidFill>
                  <a:schemeClr val="bg1"/>
                </a:solidFill>
                <a:effectLst>
                  <a:outerShdw blurRad="152400" algn="ctr" rotWithShape="0">
                    <a:prstClr val="black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Lägg till undertext eller minska den grå plattan</a:t>
            </a:r>
          </a:p>
        </p:txBody>
      </p:sp>
    </p:spTree>
    <p:extLst>
      <p:ext uri="{BB962C8B-B14F-4D97-AF65-F5344CB8AC3E}">
        <p14:creationId xmlns:p14="http://schemas.microsoft.com/office/powerpoint/2010/main" val="24383406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7EF249A-9390-B74A-A9AA-63DC6BE925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BBEBD609-C4E6-3548-9EEB-0745E63C9BF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620000" y="2159999"/>
            <a:ext cx="8820000" cy="3960000"/>
          </a:xfrm>
        </p:spPr>
        <p:txBody>
          <a:bodyPr/>
          <a:lstStyle>
            <a:lvl7pPr marL="2743200" indent="0">
              <a:buNone/>
              <a:defRPr/>
            </a:lvl7pPr>
          </a:lstStyle>
          <a:p>
            <a:r>
              <a:rPr lang="sv-SE" dirty="0"/>
              <a:t>Brödtext nivå 1</a:t>
            </a:r>
          </a:p>
          <a:p>
            <a:pPr lvl="1"/>
            <a:r>
              <a:rPr lang="sv-SE" dirty="0"/>
              <a:t>Brödtext nivå 2</a:t>
            </a:r>
          </a:p>
          <a:p>
            <a:pPr lvl="2"/>
            <a:r>
              <a:rPr lang="sv-SE" dirty="0"/>
              <a:t>Brödtext nivå 3</a:t>
            </a:r>
          </a:p>
          <a:p>
            <a:pPr lvl="3"/>
            <a:r>
              <a:rPr lang="sv-SE" dirty="0"/>
              <a:t>Brödtext nivå 4</a:t>
            </a:r>
          </a:p>
          <a:p>
            <a:pPr lvl="4"/>
            <a:r>
              <a:rPr lang="sv-SE" dirty="0"/>
              <a:t>Brödtext nivå 5</a:t>
            </a:r>
          </a:p>
          <a:p>
            <a:pPr lvl="5"/>
            <a:r>
              <a:rPr lang="sv-SE" dirty="0"/>
              <a:t>Brödtext nivå 6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E8DF10E5-74B0-1D48-B3FF-AB6299C0529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49843" y="5560557"/>
            <a:ext cx="768614" cy="945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677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41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4A9A7386-F759-0E42-A82F-00906141C6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0000" y="359999"/>
            <a:ext cx="8820000" cy="1800000"/>
          </a:xfrm>
          <a:prstGeom prst="rect">
            <a:avLst/>
          </a:prstGeom>
        </p:spPr>
        <p:txBody>
          <a:bodyPr vert="horz" lIns="0" tIns="0" rIns="0" bIns="288000" rtlCol="0" anchor="b" anchorCtr="0">
            <a:normAutofit/>
          </a:bodyPr>
          <a:lstStyle/>
          <a:p>
            <a:r>
              <a:rPr lang="sv-SE" dirty="0"/>
              <a:t>Klicka </a:t>
            </a:r>
            <a:r>
              <a:rPr lang="sv-SE" noProof="0" dirty="0"/>
              <a:t>här</a:t>
            </a:r>
            <a:r>
              <a:rPr lang="sv-SE" dirty="0"/>
              <a:t> för att ändra mall </a:t>
            </a:r>
            <a:br>
              <a:rPr lang="sv-SE" dirty="0"/>
            </a:br>
            <a:r>
              <a:rPr lang="sv-SE" dirty="0"/>
              <a:t>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7D065C12-314E-C844-B105-FA43CA3DE1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20000" y="2159999"/>
            <a:ext cx="8820000" cy="435133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r>
              <a:rPr lang="sv-SE" dirty="0"/>
              <a:t>Brödtext </a:t>
            </a:r>
            <a:r>
              <a:rPr lang="sv-SE" noProof="0" dirty="0"/>
              <a:t>nivå</a:t>
            </a:r>
            <a:r>
              <a:rPr lang="sv-SE" dirty="0"/>
              <a:t> 1</a:t>
            </a:r>
          </a:p>
          <a:p>
            <a:pPr lvl="1"/>
            <a:r>
              <a:rPr lang="sv-SE" dirty="0"/>
              <a:t>Brödtext nivå 2</a:t>
            </a:r>
          </a:p>
          <a:p>
            <a:pPr lvl="2"/>
            <a:r>
              <a:rPr lang="sv-SE" dirty="0"/>
              <a:t>Brödtext nivå 3</a:t>
            </a:r>
          </a:p>
          <a:p>
            <a:pPr lvl="3"/>
            <a:r>
              <a:rPr lang="sv-SE" dirty="0"/>
              <a:t>Brödtext nivå 4</a:t>
            </a:r>
          </a:p>
          <a:p>
            <a:pPr lvl="4"/>
            <a:r>
              <a:rPr lang="sv-SE" dirty="0"/>
              <a:t>Brödtext nivå 5</a:t>
            </a:r>
          </a:p>
          <a:p>
            <a:pPr lvl="5"/>
            <a:r>
              <a:rPr lang="sv-SE" dirty="0"/>
              <a:t>Brödtext nivå 6</a:t>
            </a:r>
          </a:p>
        </p:txBody>
      </p:sp>
    </p:spTree>
    <p:extLst>
      <p:ext uri="{BB962C8B-B14F-4D97-AF65-F5344CB8AC3E}">
        <p14:creationId xmlns:p14="http://schemas.microsoft.com/office/powerpoint/2010/main" val="3151263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55" r:id="rId7"/>
    <p:sldLayoutId id="2147483649" r:id="rId8"/>
    <p:sldLayoutId id="2147483650" r:id="rId9"/>
    <p:sldLayoutId id="2147483669" r:id="rId10"/>
    <p:sldLayoutId id="2147483667" r:id="rId11"/>
    <p:sldLayoutId id="2147483670" r:id="rId12"/>
    <p:sldLayoutId id="2147483673" r:id="rId13"/>
    <p:sldLayoutId id="2147483674" r:id="rId14"/>
    <p:sldLayoutId id="2147483657" r:id="rId15"/>
    <p:sldLayoutId id="2147483658" r:id="rId16"/>
    <p:sldLayoutId id="2147483651" r:id="rId17"/>
    <p:sldLayoutId id="2147483671" r:id="rId18"/>
    <p:sldLayoutId id="2147483659" r:id="rId19"/>
    <p:sldLayoutId id="2147483660" r:id="rId20"/>
    <p:sldLayoutId id="2147483672" r:id="rId21"/>
    <p:sldLayoutId id="2147483661" r:id="rId22"/>
    <p:sldLayoutId id="2147483675" r:id="rId23"/>
    <p:sldLayoutId id="2147483677" r:id="rId2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accent1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</p:titleStyle>
    <p:bodyStyle>
      <a:lvl1pPr marL="180000" indent="-180000" algn="l" defTabSz="914400" rtl="0" eaLnBrk="1" latinLnBrk="0" hangingPunct="1">
        <a:lnSpc>
          <a:spcPct val="110000"/>
        </a:lnSpc>
        <a:spcBef>
          <a:spcPts val="1200"/>
        </a:spcBef>
        <a:buClr>
          <a:schemeClr val="accent1"/>
        </a:buClr>
        <a:buFont typeface="Arial" panose="020B0604020202020204" pitchFamily="34" charset="0"/>
        <a:buChar char="•"/>
        <a:defRPr sz="22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04000" indent="-252000" algn="l" defTabSz="914400" rtl="0" eaLnBrk="1" latinLnBrk="0" hangingPunct="1">
        <a:lnSpc>
          <a:spcPct val="110000"/>
        </a:lnSpc>
        <a:spcBef>
          <a:spcPts val="0"/>
        </a:spcBef>
        <a:buClr>
          <a:schemeClr val="accent1"/>
        </a:buClr>
        <a:buFont typeface="Systemtypsnitt normalt"/>
        <a:buChar char="–"/>
        <a:defRPr sz="22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792000" indent="-252000" algn="l" defTabSz="914400" rtl="0" eaLnBrk="1" latinLnBrk="0" hangingPunct="1">
        <a:lnSpc>
          <a:spcPct val="110000"/>
        </a:lnSpc>
        <a:spcBef>
          <a:spcPts val="0"/>
        </a:spcBef>
        <a:buClr>
          <a:schemeClr val="accent1"/>
        </a:buClr>
        <a:buFont typeface="Systemtypsnitt normalt"/>
        <a:buChar char="–"/>
        <a:defRPr sz="22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080000" indent="-252000" algn="l" defTabSz="914400" rtl="0" eaLnBrk="1" latinLnBrk="0" hangingPunct="1">
        <a:lnSpc>
          <a:spcPct val="110000"/>
        </a:lnSpc>
        <a:spcBef>
          <a:spcPts val="0"/>
        </a:spcBef>
        <a:buClr>
          <a:schemeClr val="accent1"/>
        </a:buClr>
        <a:buFont typeface="Systemtypsnitt normalt"/>
        <a:buChar char="–"/>
        <a:defRPr sz="22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368000" indent="-252000" algn="l" defTabSz="914400" rtl="0" eaLnBrk="1" latinLnBrk="0" hangingPunct="1">
        <a:lnSpc>
          <a:spcPct val="110000"/>
        </a:lnSpc>
        <a:spcBef>
          <a:spcPts val="0"/>
        </a:spcBef>
        <a:buClr>
          <a:schemeClr val="accent1"/>
        </a:buClr>
        <a:buFont typeface="Systemtypsnitt normalt"/>
        <a:buChar char="–"/>
        <a:defRPr sz="22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656000" indent="-252000" algn="l" defTabSz="914400" rtl="0" eaLnBrk="1" latinLnBrk="0" hangingPunct="1">
        <a:lnSpc>
          <a:spcPct val="110000"/>
        </a:lnSpc>
        <a:spcBef>
          <a:spcPts val="0"/>
        </a:spcBef>
        <a:buClr>
          <a:schemeClr val="accent1"/>
        </a:buClr>
        <a:buFont typeface="Systemtypsnitt normalt"/>
        <a:buChar char="–"/>
        <a:defRPr sz="22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121" userDrawn="1">
          <p15:clr>
            <a:srgbClr val="F26B43"/>
          </p15:clr>
        </p15:guide>
        <p15:guide id="4" pos="7559" userDrawn="1">
          <p15:clr>
            <a:srgbClr val="F26B43"/>
          </p15:clr>
        </p15:guide>
        <p15:guide id="5" pos="2593" userDrawn="1">
          <p15:clr>
            <a:srgbClr val="F26B43"/>
          </p15:clr>
        </p15:guide>
        <p15:guide id="6" pos="5087" userDrawn="1">
          <p15:clr>
            <a:srgbClr val="F26B43"/>
          </p15:clr>
        </p15:guide>
        <p15:guide id="7" orient="horz" pos="4201" userDrawn="1">
          <p15:clr>
            <a:srgbClr val="F26B43"/>
          </p15:clr>
        </p15:guide>
        <p15:guide id="8" orient="horz" pos="119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4A9A7386-F759-0E42-A82F-00906141C6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0000" y="359999"/>
            <a:ext cx="8820000" cy="1800000"/>
          </a:xfrm>
          <a:prstGeom prst="rect">
            <a:avLst/>
          </a:prstGeom>
        </p:spPr>
        <p:txBody>
          <a:bodyPr vert="horz" lIns="0" tIns="0" rIns="0" bIns="288000" rtlCol="0" anchor="b" anchorCtr="0">
            <a:normAutofit/>
          </a:bodyPr>
          <a:lstStyle/>
          <a:p>
            <a:endParaRPr lang="sv-SE" noProof="0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7D065C12-314E-C844-B105-FA43CA3DE1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20000" y="2159999"/>
            <a:ext cx="8820000" cy="435133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r>
              <a:rPr lang="sv-SE" noProof="0"/>
              <a:t>Brödtext nivå 1</a:t>
            </a:r>
          </a:p>
          <a:p>
            <a:pPr lvl="1"/>
            <a:r>
              <a:rPr lang="sv-SE" noProof="0"/>
              <a:t>Brödtext nivå 2</a:t>
            </a:r>
          </a:p>
          <a:p>
            <a:pPr lvl="2"/>
            <a:r>
              <a:rPr lang="sv-SE" noProof="0"/>
              <a:t>Brödtext nivå 3</a:t>
            </a:r>
          </a:p>
          <a:p>
            <a:pPr lvl="3"/>
            <a:r>
              <a:rPr lang="sv-SE" noProof="0"/>
              <a:t>Brödtext nivå 4</a:t>
            </a:r>
          </a:p>
          <a:p>
            <a:pPr lvl="4"/>
            <a:r>
              <a:rPr lang="sv-SE" noProof="0"/>
              <a:t>Brödtext nivå 5</a:t>
            </a:r>
          </a:p>
          <a:p>
            <a:pPr lvl="5"/>
            <a:r>
              <a:rPr lang="sv-SE" noProof="0"/>
              <a:t>Brödtext nivå 6</a:t>
            </a:r>
          </a:p>
        </p:txBody>
      </p:sp>
    </p:spTree>
    <p:extLst>
      <p:ext uri="{BB962C8B-B14F-4D97-AF65-F5344CB8AC3E}">
        <p14:creationId xmlns:p14="http://schemas.microsoft.com/office/powerpoint/2010/main" val="1335276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  <p:sldLayoutId id="2147483694" r:id="rId14"/>
    <p:sldLayoutId id="2147483695" r:id="rId15"/>
    <p:sldLayoutId id="2147483696" r:id="rId16"/>
    <p:sldLayoutId id="214748369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accent1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</p:titleStyle>
    <p:bodyStyle>
      <a:lvl1pPr marL="180000" indent="-180000" algn="l" defTabSz="914400" rtl="0" eaLnBrk="1" latinLnBrk="0" hangingPunct="1">
        <a:lnSpc>
          <a:spcPct val="110000"/>
        </a:lnSpc>
        <a:spcBef>
          <a:spcPts val="1200"/>
        </a:spcBef>
        <a:buClr>
          <a:schemeClr val="accent1"/>
        </a:buClr>
        <a:buFont typeface="Arial" panose="020B0604020202020204" pitchFamily="34" charset="0"/>
        <a:buChar char="•"/>
        <a:defRPr sz="22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360000" indent="-180000" algn="l" defTabSz="914400" rtl="0" eaLnBrk="1" latinLnBrk="0" hangingPunct="1">
        <a:lnSpc>
          <a:spcPct val="110000"/>
        </a:lnSpc>
        <a:spcBef>
          <a:spcPts val="0"/>
        </a:spcBef>
        <a:buClr>
          <a:schemeClr val="accent1"/>
        </a:buClr>
        <a:buFont typeface="Systemtypsnitt"/>
        <a:buChar char="-"/>
        <a:defRPr sz="22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540000" indent="-180000" algn="l" defTabSz="914400" rtl="0" eaLnBrk="1" latinLnBrk="0" hangingPunct="1">
        <a:lnSpc>
          <a:spcPct val="110000"/>
        </a:lnSpc>
        <a:spcBef>
          <a:spcPts val="0"/>
        </a:spcBef>
        <a:buClr>
          <a:schemeClr val="accent1"/>
        </a:buClr>
        <a:buFont typeface="Systemtypsnitt"/>
        <a:buChar char="-"/>
        <a:defRPr sz="22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720000" indent="-180000" algn="l" defTabSz="914400" rtl="0" eaLnBrk="1" latinLnBrk="0" hangingPunct="1">
        <a:lnSpc>
          <a:spcPct val="110000"/>
        </a:lnSpc>
        <a:spcBef>
          <a:spcPts val="0"/>
        </a:spcBef>
        <a:buClr>
          <a:schemeClr val="accent1"/>
        </a:buClr>
        <a:buFont typeface="Systemtypsnitt"/>
        <a:buChar char="-"/>
        <a:defRPr sz="22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900000" indent="-180000" algn="l" defTabSz="914400" rtl="0" eaLnBrk="1" latinLnBrk="0" hangingPunct="1">
        <a:lnSpc>
          <a:spcPct val="110000"/>
        </a:lnSpc>
        <a:spcBef>
          <a:spcPts val="0"/>
        </a:spcBef>
        <a:buClr>
          <a:schemeClr val="accent1"/>
        </a:buClr>
        <a:buFont typeface="Systemtypsnitt"/>
        <a:buChar char="-"/>
        <a:defRPr sz="22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080000" indent="-180000" algn="l" defTabSz="914400" rtl="0" eaLnBrk="1" latinLnBrk="0" hangingPunct="1">
        <a:lnSpc>
          <a:spcPct val="110000"/>
        </a:lnSpc>
        <a:spcBef>
          <a:spcPts val="0"/>
        </a:spcBef>
        <a:buClr>
          <a:schemeClr val="accent1"/>
        </a:buClr>
        <a:buFont typeface="Systemtypsnitt"/>
        <a:buChar char="-"/>
        <a:defRPr sz="22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121">
          <p15:clr>
            <a:srgbClr val="F26B43"/>
          </p15:clr>
        </p15:guide>
        <p15:guide id="4" pos="7559">
          <p15:clr>
            <a:srgbClr val="F26B43"/>
          </p15:clr>
        </p15:guide>
        <p15:guide id="5" pos="2593">
          <p15:clr>
            <a:srgbClr val="F26B43"/>
          </p15:clr>
        </p15:guide>
        <p15:guide id="6" pos="5087">
          <p15:clr>
            <a:srgbClr val="F26B43"/>
          </p15:clr>
        </p15:guide>
        <p15:guide id="7" orient="horz" pos="4201">
          <p15:clr>
            <a:srgbClr val="F26B43"/>
          </p15:clr>
        </p15:guide>
        <p15:guide id="8" orient="horz" pos="119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ol.lu.se/utbildning/kurser/praktikkurs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5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9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8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C4F45D93-D47D-9E44-AC75-6957BA198DF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854314" y="3499576"/>
            <a:ext cx="6145600" cy="488224"/>
          </a:xfrm>
        </p:spPr>
        <p:txBody>
          <a:bodyPr/>
          <a:lstStyle/>
          <a:p>
            <a:r>
              <a:rPr lang="en-GB" sz="1600" dirty="0"/>
              <a:t>Nicole </a:t>
            </a:r>
            <a:r>
              <a:rPr lang="en-GB" sz="1600" dirty="0" err="1"/>
              <a:t>Badylak</a:t>
            </a:r>
            <a:r>
              <a:rPr lang="en-GB" sz="1600" dirty="0"/>
              <a:t>, Robert Ekdahl, Mattias FALL</a:t>
            </a:r>
          </a:p>
        </p:txBody>
      </p:sp>
      <p:sp>
        <p:nvSpPr>
          <p:cNvPr id="2" name="Platshållare för text 1">
            <a:extLst>
              <a:ext uri="{FF2B5EF4-FFF2-40B4-BE49-F238E27FC236}">
                <a16:creationId xmlns:a16="http://schemas.microsoft.com/office/drawing/2014/main" id="{AF7E4982-AA83-BF4E-B24E-15D2DB2D10B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54312" y="1770288"/>
            <a:ext cx="6145601" cy="1231106"/>
          </a:xfrm>
        </p:spPr>
        <p:txBody>
          <a:bodyPr/>
          <a:lstStyle/>
          <a:p>
            <a:r>
              <a:rPr lang="en-GB" sz="4000" dirty="0"/>
              <a:t>Praktik i </a:t>
            </a:r>
            <a:r>
              <a:rPr lang="en-GB" sz="4000" dirty="0" err="1"/>
              <a:t>utbildningen</a:t>
            </a:r>
            <a:endParaRPr lang="en-GB" sz="4000" dirty="0"/>
          </a:p>
          <a:p>
            <a:r>
              <a:rPr lang="en-GB" sz="4000" dirty="0"/>
              <a:t>1 </a:t>
            </a:r>
            <a:r>
              <a:rPr lang="en-GB" sz="4000" dirty="0" err="1"/>
              <a:t>oktober</a:t>
            </a:r>
            <a:r>
              <a:rPr lang="en-GB" sz="4000" dirty="0"/>
              <a:t> 2024</a:t>
            </a:r>
            <a:endParaRPr lang="sv-SE" sz="4000" dirty="0"/>
          </a:p>
        </p:txBody>
      </p:sp>
    </p:spTree>
    <p:extLst>
      <p:ext uri="{BB962C8B-B14F-4D97-AF65-F5344CB8AC3E}">
        <p14:creationId xmlns:p14="http://schemas.microsoft.com/office/powerpoint/2010/main" val="25221018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10F3584-F165-8182-501D-2665765166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dirty="0"/>
              <a:t>EU-praktik: Information på UHR.se</a:t>
            </a:r>
          </a:p>
        </p:txBody>
      </p:sp>
      <p:pic>
        <p:nvPicPr>
          <p:cNvPr id="5" name="Platshållare för innehåll 4">
            <a:extLst>
              <a:ext uri="{FF2B5EF4-FFF2-40B4-BE49-F238E27FC236}">
                <a16:creationId xmlns:a16="http://schemas.microsoft.com/office/drawing/2014/main" id="{7366B130-A441-BC04-FEE4-11EDEE2E2D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5627" t="9441" r="7083" b="5087"/>
          <a:stretch/>
        </p:blipFill>
        <p:spPr>
          <a:xfrm>
            <a:off x="3207665" y="2275200"/>
            <a:ext cx="5776670" cy="3535201"/>
          </a:xfr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194034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4803DA5-3B7B-6D6A-8BD8-BE2EBE03AC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dirty="0"/>
              <a:t>EU-praktik i korthet 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0125F539-FA58-9236-82FD-11DD83736D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60850" y="2139860"/>
            <a:ext cx="3492500" cy="4117975"/>
          </a:xfrm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v-SE" sz="1800" b="1" dirty="0"/>
              <a:t>Obetald praktik</a:t>
            </a:r>
          </a:p>
          <a:p>
            <a:r>
              <a:rPr lang="sv-SE" sz="1800" dirty="0"/>
              <a:t>20 EU-praktikprogram, till exempel hos </a:t>
            </a:r>
            <a:r>
              <a:rPr lang="sv-SE" sz="1800" dirty="0" err="1"/>
              <a:t>Europa-parlamentet</a:t>
            </a:r>
            <a:r>
              <a:rPr lang="sv-SE" sz="1800" dirty="0"/>
              <a:t>, Rådets generalsekretariat, Europeiska regionkommittén</a:t>
            </a:r>
          </a:p>
          <a:p>
            <a:pPr marL="0" indent="0">
              <a:buNone/>
            </a:pPr>
            <a:r>
              <a:rPr lang="sv-SE" sz="1800" dirty="0"/>
              <a:t>Du ska</a:t>
            </a:r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sv-SE" sz="1800" b="1" dirty="0"/>
              <a:t>vara inskriven på ett universitet eller en högskola</a:t>
            </a:r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sv-SE" sz="1800" dirty="0"/>
              <a:t>ha mycket goda kunskaper i två av de officiella EU-språken</a:t>
            </a:r>
          </a:p>
          <a:p>
            <a:endParaRPr lang="sv-SE" dirty="0"/>
          </a:p>
        </p:txBody>
      </p:sp>
      <p:sp>
        <p:nvSpPr>
          <p:cNvPr id="5" name="Platshållare för innehåll 2">
            <a:extLst>
              <a:ext uri="{FF2B5EF4-FFF2-40B4-BE49-F238E27FC236}">
                <a16:creationId xmlns:a16="http://schemas.microsoft.com/office/drawing/2014/main" id="{A58EA477-CF30-A507-BD17-6FDB288DA2A8}"/>
              </a:ext>
            </a:extLst>
          </p:cNvPr>
          <p:cNvSpPr txBox="1">
            <a:spLocks/>
          </p:cNvSpPr>
          <p:nvPr/>
        </p:nvSpPr>
        <p:spPr>
          <a:xfrm>
            <a:off x="5831251" y="2139859"/>
            <a:ext cx="3492500" cy="4117975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vert="horz" lIns="0" tIns="0" rIns="0" bIns="0" rtlCol="0">
            <a:noAutofit/>
          </a:bodyPr>
          <a:lstStyle>
            <a:lvl1pPr marL="180000" indent="-18000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2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04000" indent="-252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Systemtypsnitt normalt"/>
              <a:buChar char="–"/>
              <a:defRPr sz="22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792000" indent="-252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Systemtypsnitt normalt"/>
              <a:buChar char="–"/>
              <a:defRPr sz="22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080000" indent="-252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Systemtypsnitt normalt"/>
              <a:buChar char="–"/>
              <a:defRPr sz="22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368000" indent="-252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Systemtypsnitt normalt"/>
              <a:buChar char="–"/>
              <a:defRPr sz="22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656000" indent="-252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Systemtypsnitt normalt"/>
              <a:buChar char="–"/>
              <a:defRPr sz="22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v-SE" sz="1800" b="1" dirty="0"/>
              <a:t>Betald praktik</a:t>
            </a:r>
          </a:p>
          <a:p>
            <a:r>
              <a:rPr lang="sv-SE" sz="1800" dirty="0"/>
              <a:t>Över 40 EU-praktikprogram, på samtliga EU:s institutioner, byråer och organ varje år. </a:t>
            </a:r>
          </a:p>
          <a:p>
            <a:pPr marL="0" indent="0">
              <a:buNone/>
            </a:pPr>
            <a:br>
              <a:rPr lang="sv-SE" sz="1800" dirty="0"/>
            </a:br>
            <a:endParaRPr lang="sv-SE" sz="1800" dirty="0"/>
          </a:p>
          <a:p>
            <a:pPr marL="0" indent="0">
              <a:spcBef>
                <a:spcPts val="0"/>
              </a:spcBef>
              <a:buNone/>
            </a:pPr>
            <a:r>
              <a:rPr lang="sv-SE" sz="1800" dirty="0"/>
              <a:t>Du ska</a:t>
            </a:r>
          </a:p>
          <a:p>
            <a:pPr>
              <a:spcBef>
                <a:spcPts val="0"/>
              </a:spcBef>
            </a:pPr>
            <a:r>
              <a:rPr lang="sv-SE" sz="1800" b="1" dirty="0"/>
              <a:t>ha avslutad högskole- eller universitetsexamen</a:t>
            </a:r>
          </a:p>
          <a:p>
            <a:pPr>
              <a:spcBef>
                <a:spcPts val="0"/>
              </a:spcBef>
            </a:pPr>
            <a:r>
              <a:rPr lang="sv-SE" sz="1800" dirty="0"/>
              <a:t>ha mycket goda kunskaper i två av de officiella EU-språken</a:t>
            </a:r>
          </a:p>
        </p:txBody>
      </p:sp>
    </p:spTree>
    <p:extLst>
      <p:ext uri="{BB962C8B-B14F-4D97-AF65-F5344CB8AC3E}">
        <p14:creationId xmlns:p14="http://schemas.microsoft.com/office/powerpoint/2010/main" val="5582783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ubrik 7">
            <a:extLst>
              <a:ext uri="{FF2B5EF4-FFF2-40B4-BE49-F238E27FC236}">
                <a16:creationId xmlns:a16="http://schemas.microsoft.com/office/drawing/2014/main" id="{ABF359E7-035B-8140-B6CC-39AE124680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3854" y="1725114"/>
            <a:ext cx="5146059" cy="728648"/>
          </a:xfrm>
        </p:spPr>
        <p:txBody>
          <a:bodyPr/>
          <a:lstStyle/>
          <a:p>
            <a:r>
              <a:rPr lang="sv-SE" sz="2400" dirty="0"/>
              <a:t>Praktikkurs – humanister i arbetslivet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8EBBE14D-3455-DC4F-9CD1-23C1CF9458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v-SE" dirty="0"/>
              <a:t>ROBERT EKDAHL, STUDIEVÄGLEDARE</a:t>
            </a:r>
          </a:p>
        </p:txBody>
      </p:sp>
    </p:spTree>
    <p:extLst>
      <p:ext uri="{BB962C8B-B14F-4D97-AF65-F5344CB8AC3E}">
        <p14:creationId xmlns:p14="http://schemas.microsoft.com/office/powerpoint/2010/main" val="30653959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81E972-8EF3-1108-4638-099B3FBE7A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D715A33-DF78-CB4C-8079-9B271AF648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5700" y="-76419"/>
            <a:ext cx="8820000" cy="1800000"/>
          </a:xfrm>
        </p:spPr>
        <p:txBody>
          <a:bodyPr/>
          <a:lstStyle/>
          <a:p>
            <a:r>
              <a:rPr lang="sv-SE" dirty="0"/>
              <a:t>Beskrivning av kursen</a:t>
            </a:r>
          </a:p>
        </p:txBody>
      </p:sp>
      <p:sp>
        <p:nvSpPr>
          <p:cNvPr id="5" name="Platshållare för innehåll 4">
            <a:extLst>
              <a:ext uri="{FF2B5EF4-FFF2-40B4-BE49-F238E27FC236}">
                <a16:creationId xmlns:a16="http://schemas.microsoft.com/office/drawing/2014/main" id="{C510F222-85BF-04FD-0FB0-FC9B94511D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0681" y="1723581"/>
            <a:ext cx="8820000" cy="3960000"/>
          </a:xfrm>
        </p:spPr>
        <p:txBody>
          <a:bodyPr>
            <a:normAutofit/>
          </a:bodyPr>
          <a:lstStyle/>
          <a:p>
            <a:r>
              <a:rPr lang="sv-SE" dirty="0"/>
              <a:t>Vår praktikkurs är till för att du skall du få möjlighet att använda och utveckla dina kunskaper och färdigheter inom ett humanistiskt ämne som du studerat under minst ett år.</a:t>
            </a:r>
          </a:p>
          <a:p>
            <a:r>
              <a:rPr lang="sv-SE" dirty="0"/>
              <a:t>Kursen ges på distans, via canvas och zoom</a:t>
            </a:r>
          </a:p>
          <a:p>
            <a:r>
              <a:rPr lang="sv-SE" dirty="0"/>
              <a:t>Två obligatoriska undervisningstillfällen via Zoom: Intromöte och ett seminarium</a:t>
            </a:r>
          </a:p>
          <a:p>
            <a:pPr lvl="1"/>
            <a:r>
              <a:rPr lang="sv-SE" dirty="0"/>
              <a:t>+ ett individuellt uppföljningssamtal med kursansvarig lärare</a:t>
            </a:r>
          </a:p>
          <a:p>
            <a:r>
              <a:rPr lang="sv-SE" dirty="0"/>
              <a:t>Kurslitteratur: fyra böcker om humanioras roll i samhället</a:t>
            </a:r>
          </a:p>
          <a:p>
            <a:r>
              <a:rPr lang="sv-SE" dirty="0"/>
              <a:t>Två examinationsuppgifter, en kort essä och en kort rapport</a:t>
            </a:r>
          </a:p>
        </p:txBody>
      </p:sp>
    </p:spTree>
    <p:extLst>
      <p:ext uri="{BB962C8B-B14F-4D97-AF65-F5344CB8AC3E}">
        <p14:creationId xmlns:p14="http://schemas.microsoft.com/office/powerpoint/2010/main" val="11837803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6FEDA51-57F1-5443-839D-3A8B58E5C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6000" y="197426"/>
            <a:ext cx="8820000" cy="1152081"/>
          </a:xfrm>
        </p:spPr>
        <p:txBody>
          <a:bodyPr/>
          <a:lstStyle/>
          <a:p>
            <a:pPr algn="ctr"/>
            <a:r>
              <a:rPr lang="sv-SE" dirty="0"/>
              <a:t>Behörighet</a:t>
            </a:r>
          </a:p>
        </p:txBody>
      </p:sp>
      <p:sp>
        <p:nvSpPr>
          <p:cNvPr id="5" name="Platshållare för innehåll 4">
            <a:extLst>
              <a:ext uri="{FF2B5EF4-FFF2-40B4-BE49-F238E27FC236}">
                <a16:creationId xmlns:a16="http://schemas.microsoft.com/office/drawing/2014/main" id="{E69D254A-253D-96E9-90CC-DB2E74CEED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1464" y="1224816"/>
            <a:ext cx="8820000" cy="5529274"/>
          </a:xfrm>
        </p:spPr>
        <p:txBody>
          <a:bodyPr>
            <a:normAutofit/>
          </a:bodyPr>
          <a:lstStyle/>
          <a:p>
            <a:r>
              <a:rPr lang="sv-SE" dirty="0"/>
              <a:t>Grundläggande behörighet</a:t>
            </a:r>
          </a:p>
          <a:p>
            <a:r>
              <a:rPr lang="sv-SE" b="1" dirty="0"/>
              <a:t>minst 120 högskolepoäng </a:t>
            </a:r>
            <a:r>
              <a:rPr lang="sv-SE" dirty="0"/>
              <a:t>(två års högskolestudier)</a:t>
            </a:r>
          </a:p>
          <a:p>
            <a:r>
              <a:rPr lang="sv-SE" dirty="0"/>
              <a:t>varav </a:t>
            </a:r>
            <a:r>
              <a:rPr lang="sv-SE" b="1" dirty="0"/>
              <a:t>minst 60 högskolepoäng inom något av huvudområdena/ämnena </a:t>
            </a:r>
            <a:r>
              <a:rPr lang="sv-SE" dirty="0"/>
              <a:t>på Humanistiska och teologiska fakulteterna vid Lunds universitet eller motsvarande. </a:t>
            </a:r>
          </a:p>
          <a:p>
            <a:r>
              <a:rPr lang="sv-SE" dirty="0"/>
              <a:t>Poängen behöver inte ha tagits vid Lunds universitet.</a:t>
            </a:r>
          </a:p>
          <a:p>
            <a:r>
              <a:rPr lang="sv-SE" dirty="0"/>
              <a:t>Dessutom krävs </a:t>
            </a:r>
            <a:r>
              <a:rPr lang="sv-SE" b="1" dirty="0"/>
              <a:t>en godkänd praktikplan </a:t>
            </a:r>
            <a:r>
              <a:rPr lang="sv-SE" dirty="0"/>
              <a:t>upprättad mellan företrädare för praktikplatsen och studenten (Praktikplanen ska vara inkommen senast sista kompletteringsdag)</a:t>
            </a:r>
          </a:p>
          <a:p>
            <a:r>
              <a:rPr lang="sv-SE" dirty="0"/>
              <a:t>Din anmälan är kopplad till det ämne du studerat. Det är ämnet som bedömer om praktikplanen är godkänd och på så vis avgör om du är behörig eller ej.</a:t>
            </a:r>
          </a:p>
          <a:p>
            <a:pPr marL="0" indent="0">
              <a:buNone/>
            </a:pP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0775494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6FEDA51-57F1-5443-839D-3A8B58E5C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3050" y="2859504"/>
            <a:ext cx="9705900" cy="1138991"/>
          </a:xfrm>
        </p:spPr>
        <p:txBody>
          <a:bodyPr>
            <a:normAutofit fontScale="90000"/>
          </a:bodyPr>
          <a:lstStyle/>
          <a:p>
            <a:pPr algn="ctr"/>
            <a:r>
              <a:rPr lang="sv-SE" dirty="0"/>
              <a:t>FRÅN ANMÄLAN TILL KURSSTART</a:t>
            </a:r>
          </a:p>
        </p:txBody>
      </p:sp>
    </p:spTree>
    <p:extLst>
      <p:ext uri="{BB962C8B-B14F-4D97-AF65-F5344CB8AC3E}">
        <p14:creationId xmlns:p14="http://schemas.microsoft.com/office/powerpoint/2010/main" val="26152490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5D6F04-EDD5-62C8-C5CB-9D4AE2A040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22FC998-E5BE-5A23-5060-9D3ABE5B01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1 . Informera dig om kursen</a:t>
            </a:r>
          </a:p>
        </p:txBody>
      </p:sp>
      <p:sp>
        <p:nvSpPr>
          <p:cNvPr id="5" name="Platshållare för innehåll 4">
            <a:extLst>
              <a:ext uri="{FF2B5EF4-FFF2-40B4-BE49-F238E27FC236}">
                <a16:creationId xmlns:a16="http://schemas.microsoft.com/office/drawing/2014/main" id="{6E3ED406-B92E-2C73-E1BB-0D076D98F7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3971" y="2410371"/>
            <a:ext cx="4040572" cy="3960000"/>
          </a:xfrm>
        </p:spPr>
        <p:txBody>
          <a:bodyPr/>
          <a:lstStyle/>
          <a:p>
            <a:pPr algn="ctr"/>
            <a:r>
              <a:rPr lang="sv-SE" dirty="0"/>
              <a:t>Besök kursens hemsida: </a:t>
            </a:r>
          </a:p>
          <a:p>
            <a:pPr marL="0" indent="0" algn="ctr">
              <a:buNone/>
            </a:pPr>
            <a:br>
              <a:rPr lang="sv-SE" dirty="0"/>
            </a:br>
            <a:r>
              <a:rPr lang="sv-SE" dirty="0">
                <a:hlinkClick r:id="rId3"/>
              </a:rPr>
              <a:t>https://www.sol.lu.se/</a:t>
            </a:r>
            <a:br>
              <a:rPr lang="sv-SE" dirty="0">
                <a:hlinkClick r:id="rId3"/>
              </a:rPr>
            </a:br>
            <a:r>
              <a:rPr lang="sv-SE" dirty="0">
                <a:hlinkClick r:id="rId3"/>
              </a:rPr>
              <a:t>utbildning/kurser/praktikkurs/</a:t>
            </a:r>
            <a:r>
              <a:rPr lang="sv-SE" dirty="0"/>
              <a:t> </a:t>
            </a:r>
          </a:p>
          <a:p>
            <a:endParaRPr lang="sv-SE" dirty="0"/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FC2D4DB6-C7F4-C8BB-2154-B4F380373E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9093" y="2159999"/>
            <a:ext cx="4457700" cy="410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2289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6FEDA51-57F1-5443-839D-3A8B58E5C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2130" y="-97201"/>
            <a:ext cx="8820000" cy="1800000"/>
          </a:xfrm>
        </p:spPr>
        <p:txBody>
          <a:bodyPr/>
          <a:lstStyle/>
          <a:p>
            <a:r>
              <a:rPr lang="sv-SE" dirty="0"/>
              <a:t>2. Anmäl dig på </a:t>
            </a:r>
            <a:r>
              <a:rPr lang="sv-SE" dirty="0" err="1"/>
              <a:t>antagning.se</a:t>
            </a:r>
            <a:r>
              <a:rPr lang="sv-SE" dirty="0"/>
              <a:t> </a:t>
            </a:r>
          </a:p>
        </p:txBody>
      </p:sp>
      <p:sp>
        <p:nvSpPr>
          <p:cNvPr id="5" name="Platshållare för innehåll 4">
            <a:extLst>
              <a:ext uri="{FF2B5EF4-FFF2-40B4-BE49-F238E27FC236}">
                <a16:creationId xmlns:a16="http://schemas.microsoft.com/office/drawing/2014/main" id="{E69D254A-253D-96E9-90CC-DB2E74CEED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02757" y="1911521"/>
            <a:ext cx="5531914" cy="3960000"/>
          </a:xfrm>
        </p:spPr>
        <p:txBody>
          <a:bodyPr>
            <a:normAutofit/>
          </a:bodyPr>
          <a:lstStyle/>
          <a:p>
            <a:r>
              <a:rPr lang="sv-SE" dirty="0" err="1"/>
              <a:t>Kurskod</a:t>
            </a:r>
            <a:r>
              <a:rPr lang="sv-SE" dirty="0"/>
              <a:t>: </a:t>
            </a:r>
            <a:r>
              <a:rPr lang="sv-SE" b="1" dirty="0"/>
              <a:t>HTXJ01</a:t>
            </a:r>
          </a:p>
          <a:p>
            <a:r>
              <a:rPr lang="sv-SE" dirty="0"/>
              <a:t>Du behöver inte ha ett erbjudande om praktikplats klart när du söker kursen.</a:t>
            </a:r>
          </a:p>
          <a:p>
            <a:r>
              <a:rPr lang="sv-SE" dirty="0"/>
              <a:t>Sista anmälningsdag inför våren 2024:</a:t>
            </a:r>
          </a:p>
          <a:p>
            <a:pPr marL="0" indent="0" algn="ctr">
              <a:buNone/>
            </a:pPr>
            <a:r>
              <a:rPr lang="sv-SE" sz="3600" b="1" dirty="0"/>
              <a:t>16 OKTOBER</a:t>
            </a:r>
            <a:br>
              <a:rPr lang="sv-SE" sz="3600" b="1" dirty="0"/>
            </a:br>
            <a:endParaRPr lang="sv-SE" sz="3600" b="1" dirty="0"/>
          </a:p>
        </p:txBody>
      </p:sp>
    </p:spTree>
    <p:extLst>
      <p:ext uri="{BB962C8B-B14F-4D97-AF65-F5344CB8AC3E}">
        <p14:creationId xmlns:p14="http://schemas.microsoft.com/office/powerpoint/2010/main" val="42050810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6FEDA51-57F1-5443-839D-3A8B58E5C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852" y="0"/>
            <a:ext cx="5655444" cy="1800000"/>
          </a:xfrm>
        </p:spPr>
        <p:txBody>
          <a:bodyPr/>
          <a:lstStyle/>
          <a:p>
            <a:r>
              <a:rPr lang="sv-SE" dirty="0"/>
              <a:t>3. Hitta praktikplats!</a:t>
            </a:r>
          </a:p>
        </p:txBody>
      </p:sp>
      <p:pic>
        <p:nvPicPr>
          <p:cNvPr id="6" name="Bildobjekt 5" descr="En bild som visar text, brev, skärmbild, Teckensnitt&#10;&#10;Automatiskt genererad beskrivning">
            <a:extLst>
              <a:ext uri="{FF2B5EF4-FFF2-40B4-BE49-F238E27FC236}">
                <a16:creationId xmlns:a16="http://schemas.microsoft.com/office/drawing/2014/main" id="{6DC11A11-A687-95C0-DD0C-CD359846EF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1409" y="387626"/>
            <a:ext cx="4493757" cy="6359233"/>
          </a:xfrm>
          <a:prstGeom prst="rect">
            <a:avLst/>
          </a:prstGeom>
        </p:spPr>
      </p:pic>
      <p:sp>
        <p:nvSpPr>
          <p:cNvPr id="9" name="textruta 8">
            <a:extLst>
              <a:ext uri="{FF2B5EF4-FFF2-40B4-BE49-F238E27FC236}">
                <a16:creationId xmlns:a16="http://schemas.microsoft.com/office/drawing/2014/main" id="{F96E7209-70CA-2648-AE3C-C44C22C976A6}"/>
              </a:ext>
            </a:extLst>
          </p:cNvPr>
          <p:cNvSpPr txBox="1"/>
          <p:nvPr/>
        </p:nvSpPr>
        <p:spPr>
          <a:xfrm>
            <a:off x="889513" y="2633869"/>
            <a:ext cx="45521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sv-S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/>
              <a:t>Brev till arbetsgivare</a:t>
            </a:r>
          </a:p>
        </p:txBody>
      </p:sp>
    </p:spTree>
    <p:extLst>
      <p:ext uri="{BB962C8B-B14F-4D97-AF65-F5344CB8AC3E}">
        <p14:creationId xmlns:p14="http://schemas.microsoft.com/office/powerpoint/2010/main" val="30265708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6FEDA51-57F1-5443-839D-3A8B58E5C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6000" y="-218660"/>
            <a:ext cx="8820000" cy="1215782"/>
          </a:xfrm>
        </p:spPr>
        <p:txBody>
          <a:bodyPr>
            <a:normAutofit/>
          </a:bodyPr>
          <a:lstStyle/>
          <a:p>
            <a:pPr algn="ctr"/>
            <a:r>
              <a:rPr lang="sv-SE" dirty="0"/>
              <a:t>4. Upprätta praktikplan</a:t>
            </a:r>
          </a:p>
        </p:txBody>
      </p:sp>
      <p:pic>
        <p:nvPicPr>
          <p:cNvPr id="8" name="Bildobjekt 7" descr="En bild som visar text, skärmbild, brev, Teckensnitt&#10;&#10;Automatiskt genererad beskrivning">
            <a:extLst>
              <a:ext uri="{FF2B5EF4-FFF2-40B4-BE49-F238E27FC236}">
                <a16:creationId xmlns:a16="http://schemas.microsoft.com/office/drawing/2014/main" id="{310CB717-8E5F-4BFA-FDF6-C30BB3B834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6000" y="841618"/>
            <a:ext cx="4249382" cy="6016382"/>
          </a:xfrm>
          <a:prstGeom prst="rect">
            <a:avLst/>
          </a:prstGeom>
        </p:spPr>
      </p:pic>
      <p:pic>
        <p:nvPicPr>
          <p:cNvPr id="10" name="Bildobjekt 9" descr="En bild som visar text, skärmbild, Rektangel&#10;&#10;Automatiskt genererad beskrivning">
            <a:extLst>
              <a:ext uri="{FF2B5EF4-FFF2-40B4-BE49-F238E27FC236}">
                <a16:creationId xmlns:a16="http://schemas.microsoft.com/office/drawing/2014/main" id="{8FB3B97D-DC9A-2CBF-5080-4BFDF888E3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2026" y="997122"/>
            <a:ext cx="4343974" cy="5860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049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sz="4400" dirty="0"/>
              <a:t>CV-handledning och karriärvägledning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4064854" y="2229156"/>
            <a:ext cx="4002080" cy="2742414"/>
          </a:xfrm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endParaRPr lang="sv-SE" sz="2000" dirty="0"/>
          </a:p>
          <a:p>
            <a:pPr marL="0" indent="0">
              <a:buNone/>
            </a:pPr>
            <a:r>
              <a:rPr lang="sv-SE" sz="2000" dirty="0"/>
              <a:t>Mattias Fall, arbetslivskoordinator</a:t>
            </a:r>
          </a:p>
          <a:p>
            <a:pPr marL="0" indent="0">
              <a:buNone/>
            </a:pPr>
            <a:r>
              <a:rPr lang="sv-SE" sz="2000" dirty="0"/>
              <a:t>SOL  A 141 A eller på Zoom</a:t>
            </a:r>
          </a:p>
          <a:p>
            <a:pPr marL="0" indent="0">
              <a:buNone/>
            </a:pPr>
            <a:r>
              <a:rPr lang="sv-SE" sz="2000" dirty="0"/>
              <a:t>Mejla och boka tid: karriar@ht.lu.se</a:t>
            </a:r>
          </a:p>
          <a:p>
            <a:pPr marL="0" indent="0">
              <a:buNone/>
            </a:pPr>
            <a:r>
              <a:rPr lang="sv-SE" sz="2000" dirty="0"/>
              <a:t>facebook.com/arbetslivsforum</a:t>
            </a:r>
          </a:p>
        </p:txBody>
      </p:sp>
    </p:spTree>
    <p:extLst>
      <p:ext uri="{BB962C8B-B14F-4D97-AF65-F5344CB8AC3E}">
        <p14:creationId xmlns:p14="http://schemas.microsoft.com/office/powerpoint/2010/main" val="32904300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03DB31-01FF-DF00-DD0E-87E9F9AD1A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4BA8091-7C2F-6240-2CA9-7027464B80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2130" y="-97201"/>
            <a:ext cx="8820000" cy="2185774"/>
          </a:xfrm>
        </p:spPr>
        <p:txBody>
          <a:bodyPr/>
          <a:lstStyle/>
          <a:p>
            <a:pPr algn="ctr"/>
            <a:r>
              <a:rPr lang="sv-SE" dirty="0"/>
              <a:t>5. Ladda upp praktikplan på </a:t>
            </a:r>
            <a:r>
              <a:rPr lang="sv-SE" dirty="0" err="1"/>
              <a:t>antagning.se</a:t>
            </a:r>
            <a:endParaRPr lang="sv-SE" dirty="0"/>
          </a:p>
        </p:txBody>
      </p:sp>
      <p:sp>
        <p:nvSpPr>
          <p:cNvPr id="5" name="Platshållare för innehåll 4">
            <a:extLst>
              <a:ext uri="{FF2B5EF4-FFF2-40B4-BE49-F238E27FC236}">
                <a16:creationId xmlns:a16="http://schemas.microsoft.com/office/drawing/2014/main" id="{6F3CF807-A86B-6766-FC00-0F98E34C5F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16173" y="2410285"/>
            <a:ext cx="5531914" cy="39600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br>
              <a:rPr lang="sv-SE" sz="3600" b="1" dirty="0"/>
            </a:br>
            <a:r>
              <a:rPr lang="sv-SE" sz="3600" dirty="0"/>
              <a:t>Deadline:</a:t>
            </a:r>
          </a:p>
          <a:p>
            <a:pPr marL="0" indent="0" algn="ctr">
              <a:buNone/>
            </a:pPr>
            <a:r>
              <a:rPr lang="sv-SE" sz="4400" b="1" dirty="0"/>
              <a:t>2 december</a:t>
            </a:r>
          </a:p>
          <a:p>
            <a:pPr marL="0" indent="0" algn="ctr">
              <a:buNone/>
            </a:pPr>
            <a:endParaRPr lang="sv-SE" sz="3600" b="1" dirty="0"/>
          </a:p>
        </p:txBody>
      </p:sp>
    </p:spTree>
    <p:extLst>
      <p:ext uri="{BB962C8B-B14F-4D97-AF65-F5344CB8AC3E}">
        <p14:creationId xmlns:p14="http://schemas.microsoft.com/office/powerpoint/2010/main" val="7204773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6FEDA51-57F1-5443-839D-3A8B58E5C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029" y="-161999"/>
            <a:ext cx="8820000" cy="1800000"/>
          </a:xfrm>
        </p:spPr>
        <p:txBody>
          <a:bodyPr/>
          <a:lstStyle/>
          <a:p>
            <a:r>
              <a:rPr lang="sv-SE" dirty="0"/>
              <a:t>Antagningsprocessen</a:t>
            </a:r>
          </a:p>
        </p:txBody>
      </p:sp>
      <p:graphicFrame>
        <p:nvGraphicFramePr>
          <p:cNvPr id="3" name="Platshållare för innehåll 2">
            <a:extLst>
              <a:ext uri="{FF2B5EF4-FFF2-40B4-BE49-F238E27FC236}">
                <a16:creationId xmlns:a16="http://schemas.microsoft.com/office/drawing/2014/main" id="{D7463940-2618-A2E8-9F95-F7A5AFE12FB6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0" y="2029370"/>
          <a:ext cx="10222286" cy="44258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7576843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235911-1B7D-A908-1658-8AFDA7A436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8CD5F0D-3F7E-FA86-DD14-6E677A5C87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3050" y="2084379"/>
            <a:ext cx="9705900" cy="2689241"/>
          </a:xfrm>
        </p:spPr>
        <p:txBody>
          <a:bodyPr>
            <a:normAutofit fontScale="90000"/>
          </a:bodyPr>
          <a:lstStyle/>
          <a:p>
            <a:pPr algn="ctr"/>
            <a:r>
              <a:rPr lang="sv-SE" sz="4000" dirty="0"/>
              <a:t>EXEMPEL PÅ PRAKTIKER </a:t>
            </a:r>
            <a:br>
              <a:rPr lang="sv-SE" sz="4000" dirty="0"/>
            </a:br>
            <a:br>
              <a:rPr lang="sv-SE" sz="4000" dirty="0"/>
            </a:br>
            <a:r>
              <a:rPr lang="sv-SE" sz="4000" dirty="0"/>
              <a:t>och </a:t>
            </a:r>
            <a:br>
              <a:rPr lang="sv-SE" sz="4000" dirty="0"/>
            </a:br>
            <a:br>
              <a:rPr lang="sv-SE" sz="4000" dirty="0"/>
            </a:br>
            <a:r>
              <a:rPr lang="sv-SE" sz="4000" dirty="0"/>
              <a:t>PRAKTIKENS PLATS I EXAMEN</a:t>
            </a:r>
          </a:p>
        </p:txBody>
      </p:sp>
    </p:spTree>
    <p:extLst>
      <p:ext uri="{BB962C8B-B14F-4D97-AF65-F5344CB8AC3E}">
        <p14:creationId xmlns:p14="http://schemas.microsoft.com/office/powerpoint/2010/main" val="319411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2F05552-992A-2249-90D6-5072C7AC3A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Exempel på branscher som våra studenter gjort praktik inom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FDE1395E-6AE9-8C40-BD95-5F1A77CAAA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20000" y="2386140"/>
            <a:ext cx="8820000" cy="3960000"/>
          </a:xfrm>
        </p:spPr>
        <p:txBody>
          <a:bodyPr numCol="2">
            <a:noAutofit/>
          </a:bodyPr>
          <a:lstStyle/>
          <a:p>
            <a:pPr>
              <a:spcBef>
                <a:spcPts val="600"/>
              </a:spcBef>
            </a:pPr>
            <a:r>
              <a:rPr lang="sv-SE" sz="2400" dirty="0"/>
              <a:t>Ambassader</a:t>
            </a:r>
          </a:p>
          <a:p>
            <a:pPr>
              <a:spcBef>
                <a:spcPts val="600"/>
              </a:spcBef>
            </a:pPr>
            <a:r>
              <a:rPr lang="sv-SE" sz="2400" dirty="0"/>
              <a:t>Svenska myndigheter</a:t>
            </a:r>
          </a:p>
          <a:p>
            <a:pPr>
              <a:spcBef>
                <a:spcPts val="600"/>
              </a:spcBef>
            </a:pPr>
            <a:r>
              <a:rPr lang="sv-SE" sz="2400" dirty="0"/>
              <a:t>EU-institutioner</a:t>
            </a:r>
          </a:p>
          <a:p>
            <a:pPr>
              <a:spcBef>
                <a:spcPts val="600"/>
              </a:spcBef>
            </a:pPr>
            <a:r>
              <a:rPr lang="sv-SE" sz="2400" dirty="0"/>
              <a:t>Förlagsverksamhet</a:t>
            </a:r>
          </a:p>
          <a:p>
            <a:pPr>
              <a:spcBef>
                <a:spcPts val="600"/>
              </a:spcBef>
            </a:pPr>
            <a:r>
              <a:rPr lang="sv-SE" sz="2400" dirty="0"/>
              <a:t>Ideella organisationer</a:t>
            </a:r>
          </a:p>
          <a:p>
            <a:pPr>
              <a:spcBef>
                <a:spcPts val="600"/>
              </a:spcBef>
            </a:pPr>
            <a:r>
              <a:rPr lang="sv-SE" sz="2400" dirty="0"/>
              <a:t>Modebranschen</a:t>
            </a:r>
          </a:p>
          <a:p>
            <a:pPr>
              <a:spcBef>
                <a:spcPts val="600"/>
              </a:spcBef>
            </a:pPr>
            <a:r>
              <a:rPr lang="sv-SE" sz="2400" dirty="0"/>
              <a:t>Kulturverksamhet</a:t>
            </a:r>
          </a:p>
          <a:p>
            <a:pPr marL="0" indent="0">
              <a:spcBef>
                <a:spcPts val="600"/>
              </a:spcBef>
              <a:buNone/>
            </a:pPr>
            <a:endParaRPr lang="sv-SE" sz="2400" dirty="0"/>
          </a:p>
          <a:p>
            <a:pPr>
              <a:spcBef>
                <a:spcPts val="600"/>
              </a:spcBef>
            </a:pPr>
            <a:r>
              <a:rPr lang="sv-SE" sz="2400" dirty="0"/>
              <a:t>Museiverksamhet och arkeologi</a:t>
            </a:r>
          </a:p>
          <a:p>
            <a:pPr>
              <a:spcBef>
                <a:spcPts val="600"/>
              </a:spcBef>
            </a:pPr>
            <a:r>
              <a:rPr lang="sv-SE" sz="2400" dirty="0"/>
              <a:t>Forskningsverksamhet</a:t>
            </a:r>
          </a:p>
          <a:p>
            <a:pPr>
              <a:spcBef>
                <a:spcPts val="600"/>
              </a:spcBef>
            </a:pPr>
            <a:r>
              <a:rPr lang="sv-SE" sz="2400" dirty="0"/>
              <a:t>Utbildningsverksamhet</a:t>
            </a:r>
          </a:p>
          <a:p>
            <a:pPr>
              <a:spcBef>
                <a:spcPts val="600"/>
              </a:spcBef>
            </a:pPr>
            <a:r>
              <a:rPr lang="sv-SE" sz="2400" dirty="0"/>
              <a:t>Teaterverksamhet</a:t>
            </a:r>
          </a:p>
          <a:p>
            <a:pPr>
              <a:spcBef>
                <a:spcPts val="600"/>
              </a:spcBef>
            </a:pPr>
            <a:r>
              <a:rPr lang="sv-SE" sz="2400" dirty="0"/>
              <a:t>Kommunikation och Marknadsföring</a:t>
            </a:r>
          </a:p>
        </p:txBody>
      </p:sp>
    </p:spTree>
    <p:extLst>
      <p:ext uri="{BB962C8B-B14F-4D97-AF65-F5344CB8AC3E}">
        <p14:creationId xmlns:p14="http://schemas.microsoft.com/office/powerpoint/2010/main" val="36583928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2F05552-992A-2249-90D6-5072C7AC3A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3772" y="359999"/>
            <a:ext cx="10293531" cy="1800000"/>
          </a:xfrm>
        </p:spPr>
        <p:txBody>
          <a:bodyPr>
            <a:normAutofit/>
          </a:bodyPr>
          <a:lstStyle/>
          <a:p>
            <a:r>
              <a:rPr lang="sv-SE" dirty="0"/>
              <a:t>Några exempel på kombinationer av utbildning och praktikplatser</a:t>
            </a:r>
          </a:p>
        </p:txBody>
      </p:sp>
      <p:graphicFrame>
        <p:nvGraphicFramePr>
          <p:cNvPr id="13" name="Diagram 12">
            <a:extLst>
              <a:ext uri="{FF2B5EF4-FFF2-40B4-BE49-F238E27FC236}">
                <a16:creationId xmlns:a16="http://schemas.microsoft.com/office/drawing/2014/main" id="{051A732F-BB20-FC7B-16DE-272CF52443A1}"/>
              </a:ext>
            </a:extLst>
          </p:cNvPr>
          <p:cNvGraphicFramePr/>
          <p:nvPr/>
        </p:nvGraphicFramePr>
        <p:xfrm>
          <a:off x="548640" y="2159999"/>
          <a:ext cx="10293531" cy="43380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879106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6FEDA51-57F1-5443-839D-3A8B58E5CB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Exempel på studiegång – Kandidatexamen i Historia</a:t>
            </a:r>
          </a:p>
        </p:txBody>
      </p:sp>
      <p:graphicFrame>
        <p:nvGraphicFramePr>
          <p:cNvPr id="6" name="Platshållare för innehåll 5">
            <a:extLst>
              <a:ext uri="{FF2B5EF4-FFF2-40B4-BE49-F238E27FC236}">
                <a16:creationId xmlns:a16="http://schemas.microsoft.com/office/drawing/2014/main" id="{10A1F232-E7C5-0554-45AE-28196E5A3FB1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79772" y="2334171"/>
          <a:ext cx="8820000" cy="396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4243838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67B9D12-E9DA-664A-81DA-DAE45E847D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Avslutningsbild, endast logotyp</a:t>
            </a:r>
          </a:p>
        </p:txBody>
      </p:sp>
      <p:pic>
        <p:nvPicPr>
          <p:cNvPr id="3" name="Bildobjekt 2" descr="Lunds universitets logotyp.">
            <a:extLst>
              <a:ext uri="{FF2B5EF4-FFF2-40B4-BE49-F238E27FC236}">
                <a16:creationId xmlns:a16="http://schemas.microsoft.com/office/drawing/2014/main" id="{B9B004CB-9E66-2E4F-902A-D4E52BE8F1C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0670" y="1556181"/>
            <a:ext cx="2150660" cy="2642089"/>
          </a:xfrm>
          <a:prstGeom prst="rect">
            <a:avLst/>
          </a:prstGeom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6EE09A94-7F85-D942-9265-866C266653B2}"/>
              </a:ext>
            </a:extLst>
          </p:cNvPr>
          <p:cNvSpPr/>
          <p:nvPr/>
        </p:nvSpPr>
        <p:spPr>
          <a:xfrm>
            <a:off x="10705822" y="5326213"/>
            <a:ext cx="1208076" cy="13428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49171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1">
            <a:extLst>
              <a:ext uri="{FF2B5EF4-FFF2-40B4-BE49-F238E27FC236}">
                <a16:creationId xmlns:a16="http://schemas.microsoft.com/office/drawing/2014/main" id="{2D25D240-6604-8AA7-F18F-4327CA99B6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3946" y="669412"/>
            <a:ext cx="6518563" cy="3158836"/>
          </a:xfrm>
        </p:spPr>
        <p:txBody>
          <a:bodyPr>
            <a:normAutofit/>
          </a:bodyPr>
          <a:lstStyle/>
          <a:p>
            <a:pPr algn="l">
              <a:lnSpc>
                <a:spcPct val="100000"/>
              </a:lnSpc>
            </a:pPr>
            <a:r>
              <a:rPr lang="sv-SE" dirty="0">
                <a:latin typeface="Times New Roman"/>
                <a:cs typeface="Times New Roman"/>
              </a:rPr>
              <a:t>Bakgrund</a:t>
            </a:r>
            <a:r>
              <a:rPr lang="sv-SE" sz="3600" dirty="0">
                <a:latin typeface="Times New Roman"/>
                <a:cs typeface="Times New Roman"/>
              </a:rPr>
              <a:t> </a:t>
            </a:r>
            <a:br>
              <a:rPr lang="sv-SE" sz="3600" dirty="0"/>
            </a:br>
            <a:endParaRPr lang="sv-SE" sz="3600" dirty="0"/>
          </a:p>
        </p:txBody>
      </p:sp>
      <p:sp>
        <p:nvSpPr>
          <p:cNvPr id="7" name="Platshållare för innehåll 2">
            <a:extLst>
              <a:ext uri="{FF2B5EF4-FFF2-40B4-BE49-F238E27FC236}">
                <a16:creationId xmlns:a16="http://schemas.microsoft.com/office/drawing/2014/main" id="{F8D43821-D94A-B52E-9C1A-3FD4036996E4}"/>
              </a:ext>
            </a:extLst>
          </p:cNvPr>
          <p:cNvSpPr txBox="1">
            <a:spLocks/>
          </p:cNvSpPr>
          <p:nvPr/>
        </p:nvSpPr>
        <p:spPr>
          <a:xfrm>
            <a:off x="5243946" y="2669492"/>
            <a:ext cx="4939145" cy="307610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180000" indent="-18000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2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6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Systemtypsnitt"/>
              <a:buChar char="-"/>
              <a:defRPr sz="22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54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Systemtypsnitt"/>
              <a:buChar char="-"/>
              <a:defRPr sz="22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72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Systemtypsnitt"/>
              <a:buChar char="-"/>
              <a:defRPr sz="22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90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Systemtypsnitt"/>
              <a:buChar char="-"/>
              <a:defRPr sz="22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08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Systemtypsnitt"/>
              <a:buChar char="-"/>
              <a:defRPr sz="22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spcBef>
                <a:spcPts val="600"/>
              </a:spcBef>
            </a:pPr>
            <a:r>
              <a:rPr lang="sv-SE" dirty="0">
                <a:solidFill>
                  <a:srgbClr val="4D4C44"/>
                </a:solidFill>
                <a:latin typeface="Arial"/>
                <a:cs typeface="Arial"/>
              </a:rPr>
              <a:t>Kandidatexamen i Idé- och lärdomshistoria  </a:t>
            </a:r>
            <a:endParaRPr lang="en-US" dirty="0">
              <a:solidFill>
                <a:srgbClr val="000000"/>
              </a:solidFill>
            </a:endParaRPr>
          </a:p>
          <a:p>
            <a:pPr marL="342900" indent="-342900">
              <a:spcBef>
                <a:spcPts val="600"/>
              </a:spcBef>
            </a:pPr>
            <a:r>
              <a:rPr lang="sv-SE" dirty="0">
                <a:solidFill>
                  <a:srgbClr val="4D4C44"/>
                </a:solidFill>
                <a:latin typeface="Arial"/>
                <a:cs typeface="Arial"/>
              </a:rPr>
              <a:t>Fristående kurser i kulturjournalistik och filmvetenskap  </a:t>
            </a:r>
            <a:endParaRPr lang="en-US" dirty="0">
              <a:solidFill>
                <a:srgbClr val="000000"/>
              </a:solidFill>
            </a:endParaRPr>
          </a:p>
          <a:p>
            <a:pPr marL="342900" indent="-342900">
              <a:spcBef>
                <a:spcPts val="600"/>
              </a:spcBef>
            </a:pPr>
            <a:r>
              <a:rPr lang="sv-SE" dirty="0">
                <a:solidFill>
                  <a:srgbClr val="4D4C44"/>
                </a:solidFill>
                <a:latin typeface="Arial"/>
                <a:cs typeface="Arial"/>
              </a:rPr>
              <a:t>Utbytestermin vid </a:t>
            </a:r>
            <a:r>
              <a:rPr lang="sv-SE" dirty="0" err="1">
                <a:solidFill>
                  <a:srgbClr val="4D4C44"/>
                </a:solidFill>
                <a:latin typeface="Arial"/>
                <a:cs typeface="Arial"/>
              </a:rPr>
              <a:t>Jagiellonian</a:t>
            </a:r>
            <a:r>
              <a:rPr lang="sv-SE" dirty="0">
                <a:solidFill>
                  <a:srgbClr val="4D4C44"/>
                </a:solidFill>
                <a:latin typeface="Arial"/>
                <a:cs typeface="Arial"/>
              </a:rPr>
              <a:t> University i Krakow </a:t>
            </a:r>
            <a:r>
              <a:rPr lang="sv-SE" b="0" i="0" u="none" strike="noStrike" dirty="0">
                <a:solidFill>
                  <a:srgbClr val="4D4C44"/>
                </a:solidFill>
                <a:effectLst/>
                <a:latin typeface="Arial"/>
                <a:cs typeface="Arial"/>
              </a:rPr>
              <a:t>med </a:t>
            </a:r>
            <a:r>
              <a:rPr lang="sv-SE" dirty="0">
                <a:solidFill>
                  <a:srgbClr val="4D4C44"/>
                </a:solidFill>
                <a:latin typeface="Arial"/>
                <a:cs typeface="Arial"/>
              </a:rPr>
              <a:t>kurser </a:t>
            </a:r>
            <a:r>
              <a:rPr lang="sv-SE" b="0" u="none" strike="noStrike" dirty="0">
                <a:solidFill>
                  <a:srgbClr val="4D4C44"/>
                </a:solidFill>
                <a:effectLst/>
                <a:latin typeface="Arial"/>
                <a:cs typeface="Arial"/>
              </a:rPr>
              <a:t>i </a:t>
            </a:r>
            <a:r>
              <a:rPr lang="sv-SE" dirty="0">
                <a:solidFill>
                  <a:srgbClr val="4D4C44"/>
                </a:solidFill>
                <a:latin typeface="Arial"/>
                <a:cs typeface="Arial"/>
              </a:rPr>
              <a:t>internationell politik, historia och kultur </a:t>
            </a:r>
            <a:endParaRPr lang="en-US" dirty="0"/>
          </a:p>
        </p:txBody>
      </p:sp>
      <p:pic>
        <p:nvPicPr>
          <p:cNvPr id="8" name="Picture 7" descr="A person with curly blonde hair&#10;&#10;Description automatically generated">
            <a:extLst>
              <a:ext uri="{FF2B5EF4-FFF2-40B4-BE49-F238E27FC236}">
                <a16:creationId xmlns:a16="http://schemas.microsoft.com/office/drawing/2014/main" id="{0440CABB-CF4C-ED55-3EB1-E238B464D0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888" y="751987"/>
            <a:ext cx="4582989" cy="483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1412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21C39F6-8C26-F548-98FC-7185EDB1B0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97688" y="4879470"/>
            <a:ext cx="5294312" cy="1205418"/>
          </a:xfrm>
        </p:spPr>
        <p:txBody>
          <a:bodyPr/>
          <a:lstStyle/>
          <a:p>
            <a:r>
              <a:rPr lang="sv-SE" dirty="0">
                <a:latin typeface="Times New Roman"/>
                <a:cs typeface="Times New Roman"/>
              </a:rPr>
              <a:t>Varför Buenos Aires?</a:t>
            </a:r>
            <a:endParaRPr lang="sv-SE" dirty="0"/>
          </a:p>
        </p:txBody>
      </p:sp>
      <p:pic>
        <p:nvPicPr>
          <p:cNvPr id="5" name="Picture 4" descr="A close up of a text&#10;&#10;Description automatically generated">
            <a:extLst>
              <a:ext uri="{FF2B5EF4-FFF2-40B4-BE49-F238E27FC236}">
                <a16:creationId xmlns:a16="http://schemas.microsoft.com/office/drawing/2014/main" id="{6590CD90-CECB-56F4-4693-657DD65970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6762" y="1159102"/>
            <a:ext cx="3038475" cy="1116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7331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08377B2-969F-BE49-8B70-8B5B70262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00" y="2785298"/>
            <a:ext cx="11088000" cy="615553"/>
          </a:xfrm>
        </p:spPr>
        <p:txBody>
          <a:bodyPr/>
          <a:lstStyle/>
          <a:p>
            <a:r>
              <a:rPr lang="sv-SE" dirty="0">
                <a:latin typeface="Times New Roman"/>
                <a:cs typeface="Times New Roman"/>
              </a:rPr>
              <a:t>Varför svenska ambassaden?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88727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1A6D7E5-4C67-187B-AA7D-A51B54E58C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dirty="0"/>
              <a:t>Program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7559FA48-A223-4189-20F8-28E5D4ABD6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v-SE" sz="20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Mattias Fall om praktik inom utbildning och om hur man söker praktikplats (ca 10 min)</a:t>
            </a:r>
            <a:endParaRPr lang="sv-SE" sz="20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r>
              <a:rPr lang="sv-SE" sz="20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Robert Ekdahl om HT-fakulteternas fristående praktikkurs och om hur man söker den (ca 10 min)</a:t>
            </a:r>
            <a:endParaRPr lang="sv-SE" sz="20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r>
              <a:rPr lang="sv-SE" sz="20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Nicole </a:t>
            </a:r>
            <a:r>
              <a:rPr lang="sv-SE" sz="2000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Badylak</a:t>
            </a:r>
            <a:r>
              <a:rPr lang="sv-SE" sz="20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 om sin praktik vid ambassaden i Buenos Aires (ca 15 min)</a:t>
            </a:r>
            <a:endParaRPr lang="sv-SE" sz="20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r>
              <a:rPr lang="sv-SE" sz="20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Frågor (ca 10 min)</a:t>
            </a:r>
            <a:endParaRPr lang="sv-SE" sz="20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endParaRPr lang="sv-SE" sz="1800" dirty="0"/>
          </a:p>
        </p:txBody>
      </p:sp>
    </p:spTree>
    <p:extLst>
      <p:ext uri="{BB962C8B-B14F-4D97-AF65-F5344CB8AC3E}">
        <p14:creationId xmlns:p14="http://schemas.microsoft.com/office/powerpoint/2010/main" val="245155279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45F1D31-5751-6848-A0A3-7E1681022C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>
                <a:solidFill>
                  <a:srgbClr val="894E11"/>
                </a:solidFill>
                <a:latin typeface="Times New Roman"/>
                <a:cs typeface="Times New Roman"/>
              </a:rPr>
              <a:t>Bakgrund och kompetens</a:t>
            </a:r>
            <a:endParaRPr lang="en-US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57C687CC-F633-B24B-A2D4-B03BD4CE1B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20000" y="2159999"/>
            <a:ext cx="6910542" cy="3960000"/>
          </a:xfrm>
        </p:spPr>
        <p:txBody>
          <a:bodyPr vert="horz" lIns="0" tIns="0" rIns="0" bIns="0" rtlCol="0" anchor="t">
            <a:noAutofit/>
          </a:bodyPr>
          <a:lstStyle/>
          <a:p>
            <a:pPr marL="0" indent="0">
              <a:spcBef>
                <a:spcPts val="400"/>
              </a:spcBef>
              <a:buNone/>
            </a:pPr>
            <a:r>
              <a:rPr lang="sv-SE" sz="2000" dirty="0">
                <a:solidFill>
                  <a:srgbClr val="000000"/>
                </a:solidFill>
                <a:latin typeface="Arial"/>
                <a:cs typeface="Arial"/>
              </a:rPr>
              <a:t>Bakgrund</a:t>
            </a:r>
          </a:p>
          <a:p>
            <a:pPr marL="179705" indent="-179705">
              <a:spcBef>
                <a:spcPts val="400"/>
              </a:spcBef>
              <a:buFont typeface="Arial"/>
              <a:buChar char="•"/>
            </a:pPr>
            <a:r>
              <a:rPr lang="sv-SE" sz="2000" dirty="0">
                <a:solidFill>
                  <a:srgbClr val="000000"/>
                </a:solidFill>
                <a:latin typeface="Arial"/>
                <a:cs typeface="Arial"/>
              </a:rPr>
              <a:t>Utbildning med internationell inriktning, till exempel inom ramen för studier i statsvetenskap, nationalekonomi, juridik, internationella relationer eller kommunikation. </a:t>
            </a:r>
            <a:endParaRPr lang="en-US" sz="2000" dirty="0">
              <a:solidFill>
                <a:srgbClr val="595959"/>
              </a:solidFill>
              <a:latin typeface="Arial"/>
              <a:cs typeface="Arial"/>
            </a:endParaRPr>
          </a:p>
          <a:p>
            <a:pPr marL="179705" indent="-179705">
              <a:spcBef>
                <a:spcPts val="400"/>
              </a:spcBef>
              <a:buFont typeface="Arial"/>
              <a:buChar char="•"/>
            </a:pPr>
            <a:r>
              <a:rPr lang="sv-SE" sz="2000" dirty="0">
                <a:solidFill>
                  <a:srgbClr val="000000"/>
                </a:solidFill>
                <a:latin typeface="Arial"/>
                <a:cs typeface="Arial"/>
              </a:rPr>
              <a:t>Höga krav på skrivförmåga i svenska samt god läs- och hörförståelse i spanska</a:t>
            </a:r>
          </a:p>
          <a:p>
            <a:pPr marL="179705" indent="-179705">
              <a:spcBef>
                <a:spcPts val="400"/>
              </a:spcBef>
              <a:buFont typeface="Arial"/>
              <a:buChar char="•"/>
            </a:pPr>
            <a:endParaRPr lang="sv-SE" sz="20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0" indent="0">
              <a:spcBef>
                <a:spcPts val="400"/>
              </a:spcBef>
              <a:buNone/>
            </a:pPr>
            <a:r>
              <a:rPr lang="sv-SE" sz="2000" dirty="0">
                <a:solidFill>
                  <a:srgbClr val="000000"/>
                </a:solidFill>
                <a:latin typeface="Arial"/>
                <a:cs typeface="Arial"/>
              </a:rPr>
              <a:t>Meriterande</a:t>
            </a:r>
          </a:p>
          <a:p>
            <a:pPr marL="179705" indent="-179705">
              <a:spcBef>
                <a:spcPts val="400"/>
              </a:spcBef>
              <a:buFont typeface="Arial,Sans-Serif"/>
              <a:buChar char="•"/>
            </a:pPr>
            <a:r>
              <a:rPr lang="sv-SE" sz="2000" dirty="0">
                <a:solidFill>
                  <a:srgbClr val="000000"/>
                </a:solidFill>
                <a:latin typeface="Arial"/>
                <a:cs typeface="Arial"/>
              </a:rPr>
              <a:t>Erfarenhet av att ha bott utomlands en längre period,</a:t>
            </a:r>
          </a:p>
          <a:p>
            <a:pPr marL="179705" indent="-179705">
              <a:spcBef>
                <a:spcPts val="400"/>
              </a:spcBef>
              <a:buFont typeface="Arial,Sans-Serif"/>
              <a:buChar char="•"/>
            </a:pPr>
            <a:r>
              <a:rPr lang="sv-SE" sz="2000" dirty="0">
                <a:latin typeface="Arial"/>
                <a:cs typeface="Arial"/>
              </a:rPr>
              <a:t>Erfarenhet av studier eller arbete i Latinamerika,</a:t>
            </a:r>
            <a:endParaRPr lang="sv-SE" sz="2000" dirty="0"/>
          </a:p>
          <a:p>
            <a:pPr marL="179705" indent="-179705">
              <a:spcBef>
                <a:spcPts val="400"/>
              </a:spcBef>
              <a:buFont typeface="Arial,Sans-Serif"/>
              <a:buChar char="•"/>
            </a:pPr>
            <a:r>
              <a:rPr lang="sv-SE" sz="2000" dirty="0">
                <a:latin typeface="Arial"/>
                <a:cs typeface="Arial"/>
              </a:rPr>
              <a:t>Kännedom om regionen </a:t>
            </a:r>
            <a:endParaRPr lang="sv-SE" sz="2000" dirty="0"/>
          </a:p>
          <a:p>
            <a:pPr marL="0" indent="0">
              <a:spcBef>
                <a:spcPts val="400"/>
              </a:spcBef>
              <a:buNone/>
            </a:pPr>
            <a:endParaRPr lang="sv-SE" sz="2000" dirty="0">
              <a:solidFill>
                <a:srgbClr val="000000"/>
              </a:solidFill>
            </a:endParaRPr>
          </a:p>
          <a:p>
            <a:pPr marL="0" indent="0">
              <a:spcBef>
                <a:spcPts val="400"/>
              </a:spcBef>
              <a:buNone/>
            </a:pPr>
            <a:endParaRPr lang="sv-SE" sz="2000" dirty="0">
              <a:solidFill>
                <a:srgbClr val="000000"/>
              </a:solidFill>
            </a:endParaRPr>
          </a:p>
          <a:p>
            <a:pPr marL="359410" lvl="1" indent="-179705">
              <a:buFont typeface="Calibri" panose="020B0604020202020204" pitchFamily="34" charset="0"/>
              <a:buChar char="-"/>
            </a:pPr>
            <a:endParaRPr lang="sv-SE" sz="1800" dirty="0">
              <a:solidFill>
                <a:srgbClr val="595959"/>
              </a:solidFill>
            </a:endParaRPr>
          </a:p>
          <a:p>
            <a:pPr marL="179705" indent="-179705"/>
            <a:endParaRPr lang="en-US" dirty="0">
              <a:solidFill>
                <a:srgbClr val="000000"/>
              </a:solidFill>
            </a:endParaRPr>
          </a:p>
          <a:p>
            <a:pPr marL="179705" lvl="1" indent="0">
              <a:buNone/>
            </a:pP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59819093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3586D9D-8D8F-D243-84EC-A22835E28E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0000" y="359999"/>
            <a:ext cx="8820000" cy="1800000"/>
          </a:xfrm>
        </p:spPr>
        <p:txBody>
          <a:bodyPr>
            <a:noAutofit/>
          </a:bodyPr>
          <a:lstStyle/>
          <a:p>
            <a:r>
              <a:rPr lang="sv-SE" dirty="0">
                <a:latin typeface="Times New Roman"/>
                <a:cs typeface="Times New Roman"/>
              </a:rPr>
              <a:t>Urvalsprocessen</a:t>
            </a:r>
            <a:endParaRPr lang="sv-SE" dirty="0"/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D43D1580-1C81-224C-96B3-9C405A7418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20000" y="2159998"/>
            <a:ext cx="8820000" cy="4509089"/>
          </a:xfrm>
        </p:spPr>
        <p:txBody>
          <a:bodyPr vert="horz" lIns="0" tIns="0" rIns="0" bIns="0" rtlCol="0" anchor="t">
            <a:normAutofit/>
          </a:bodyPr>
          <a:lstStyle/>
          <a:p>
            <a:pPr marL="179705" indent="-179705">
              <a:spcBef>
                <a:spcPts val="400"/>
              </a:spcBef>
            </a:pPr>
            <a:r>
              <a:rPr lang="sv-SE" sz="2000" dirty="0">
                <a:latin typeface="Arial"/>
                <a:cs typeface="Arial"/>
              </a:rPr>
              <a:t>Steg 1: Ansök på hemsidan: besvara frågor, bifoga CV och personligt brev </a:t>
            </a:r>
            <a:endParaRPr lang="en-US" dirty="0"/>
          </a:p>
          <a:p>
            <a:pPr marL="0" indent="0">
              <a:spcBef>
                <a:spcPts val="400"/>
              </a:spcBef>
              <a:buNone/>
            </a:pPr>
            <a:endParaRPr lang="sv-SE" sz="2000" dirty="0">
              <a:latin typeface="Arial"/>
              <a:cs typeface="Arial"/>
            </a:endParaRPr>
          </a:p>
          <a:p>
            <a:pPr marL="179705" indent="-179705">
              <a:spcBef>
                <a:spcPts val="400"/>
              </a:spcBef>
            </a:pPr>
            <a:r>
              <a:rPr lang="sv-SE" sz="2000" dirty="0">
                <a:latin typeface="Arial"/>
                <a:cs typeface="Arial"/>
              </a:rPr>
              <a:t>Steg 2:  Skrivtest  </a:t>
            </a:r>
            <a:endParaRPr lang="en-US" dirty="0"/>
          </a:p>
          <a:p>
            <a:pPr marL="0" indent="0">
              <a:spcBef>
                <a:spcPts val="400"/>
              </a:spcBef>
              <a:buNone/>
            </a:pPr>
            <a:endParaRPr lang="sv-SE" sz="2000" dirty="0">
              <a:latin typeface="Arial"/>
              <a:cs typeface="Arial"/>
            </a:endParaRPr>
          </a:p>
          <a:p>
            <a:pPr marL="179705" indent="-179705">
              <a:spcBef>
                <a:spcPts val="400"/>
              </a:spcBef>
            </a:pPr>
            <a:r>
              <a:rPr lang="sv-SE" sz="2000" dirty="0">
                <a:latin typeface="Arial"/>
                <a:cs typeface="Arial"/>
              </a:rPr>
              <a:t>Steg 3:  Intervju  </a:t>
            </a:r>
            <a:endParaRPr lang="en-US" dirty="0"/>
          </a:p>
          <a:p>
            <a:pPr marL="0" indent="0">
              <a:spcBef>
                <a:spcPts val="400"/>
              </a:spcBef>
              <a:buNone/>
            </a:pPr>
            <a:endParaRPr lang="sv-SE" sz="2000" dirty="0">
              <a:latin typeface="Arial"/>
              <a:cs typeface="Arial"/>
            </a:endParaRPr>
          </a:p>
          <a:p>
            <a:pPr marL="179705" indent="-179705">
              <a:spcBef>
                <a:spcPts val="400"/>
              </a:spcBef>
            </a:pPr>
            <a:r>
              <a:rPr lang="sv-SE" sz="2000" dirty="0">
                <a:latin typeface="Arial"/>
                <a:cs typeface="Arial"/>
              </a:rPr>
              <a:t>Steg 4: Säkerhetssamtal och registerkontroll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944874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08377B2-969F-BE49-8B70-8B5B70262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00" y="2785298"/>
            <a:ext cx="11088000" cy="615553"/>
          </a:xfrm>
        </p:spPr>
        <p:txBody>
          <a:bodyPr/>
          <a:lstStyle/>
          <a:p>
            <a:r>
              <a:rPr lang="sv-SE" dirty="0">
                <a:latin typeface="Times New Roman"/>
                <a:cs typeface="Times New Roman"/>
              </a:rPr>
              <a:t>Förberedelser?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401542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08377B2-969F-BE49-8B70-8B5B70262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00" y="2785298"/>
            <a:ext cx="11088000" cy="615553"/>
          </a:xfrm>
        </p:spPr>
        <p:txBody>
          <a:bodyPr/>
          <a:lstStyle/>
          <a:p>
            <a:r>
              <a:rPr lang="sv-SE" dirty="0">
                <a:latin typeface="Times New Roman"/>
                <a:cs typeface="Times New Roman"/>
              </a:rPr>
              <a:t>Varför svenska ambassaden?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862773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3586D9D-8D8F-D243-84EC-A22835E28E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0000" y="359999"/>
            <a:ext cx="8820000" cy="1800000"/>
          </a:xfrm>
        </p:spPr>
        <p:txBody>
          <a:bodyPr>
            <a:noAutofit/>
          </a:bodyPr>
          <a:lstStyle/>
          <a:p>
            <a:r>
              <a:rPr lang="sv-SE" dirty="0">
                <a:latin typeface="Times New Roman"/>
                <a:cs typeface="Times New Roman"/>
              </a:rPr>
              <a:t>Urvalsprocessen</a:t>
            </a:r>
            <a:endParaRPr lang="sv-SE" dirty="0"/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D43D1580-1C81-224C-96B3-9C405A7418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20000" y="2159998"/>
            <a:ext cx="8820000" cy="4509089"/>
          </a:xfrm>
        </p:spPr>
        <p:txBody>
          <a:bodyPr vert="horz" lIns="0" tIns="0" rIns="0" bIns="0" rtlCol="0" anchor="t">
            <a:normAutofit/>
          </a:bodyPr>
          <a:lstStyle/>
          <a:p>
            <a:pPr marL="179705" indent="-179705">
              <a:spcBef>
                <a:spcPts val="400"/>
              </a:spcBef>
            </a:pPr>
            <a:r>
              <a:rPr lang="sv-SE" sz="2000" dirty="0">
                <a:latin typeface="Arial"/>
                <a:cs typeface="Arial"/>
              </a:rPr>
              <a:t>Steg 1: Ansök på hemsidan: besvara frågor, bifoga CV och personligt brev </a:t>
            </a:r>
            <a:endParaRPr lang="en-US" dirty="0"/>
          </a:p>
          <a:p>
            <a:pPr marL="0" indent="0">
              <a:spcBef>
                <a:spcPts val="400"/>
              </a:spcBef>
              <a:buNone/>
            </a:pPr>
            <a:endParaRPr lang="sv-SE" sz="2000" dirty="0">
              <a:latin typeface="Arial"/>
              <a:cs typeface="Arial"/>
            </a:endParaRPr>
          </a:p>
          <a:p>
            <a:pPr marL="179705" indent="-179705">
              <a:spcBef>
                <a:spcPts val="400"/>
              </a:spcBef>
            </a:pPr>
            <a:r>
              <a:rPr lang="sv-SE" sz="2000" dirty="0">
                <a:latin typeface="Arial"/>
                <a:cs typeface="Arial"/>
              </a:rPr>
              <a:t>Steg 2:  Skrivtest  </a:t>
            </a:r>
            <a:endParaRPr lang="en-US"/>
          </a:p>
          <a:p>
            <a:pPr marL="0" indent="0">
              <a:spcBef>
                <a:spcPts val="400"/>
              </a:spcBef>
              <a:buNone/>
            </a:pPr>
            <a:endParaRPr lang="sv-SE" sz="2000" dirty="0">
              <a:latin typeface="Arial"/>
              <a:cs typeface="Arial"/>
            </a:endParaRPr>
          </a:p>
          <a:p>
            <a:pPr marL="179705" indent="-179705">
              <a:spcBef>
                <a:spcPts val="400"/>
              </a:spcBef>
            </a:pPr>
            <a:r>
              <a:rPr lang="sv-SE" sz="2000" dirty="0">
                <a:latin typeface="Arial"/>
                <a:cs typeface="Arial"/>
              </a:rPr>
              <a:t>Steg 3:  Intervju  </a:t>
            </a:r>
            <a:endParaRPr lang="en-US" dirty="0"/>
          </a:p>
          <a:p>
            <a:pPr marL="0" indent="0">
              <a:spcBef>
                <a:spcPts val="400"/>
              </a:spcBef>
              <a:buNone/>
            </a:pPr>
            <a:endParaRPr lang="sv-SE" sz="2000" dirty="0">
              <a:latin typeface="Arial"/>
              <a:cs typeface="Arial"/>
            </a:endParaRPr>
          </a:p>
          <a:p>
            <a:pPr marL="179705" indent="-179705">
              <a:spcBef>
                <a:spcPts val="400"/>
              </a:spcBef>
            </a:pPr>
            <a:r>
              <a:rPr lang="sv-SE" sz="2000" dirty="0">
                <a:latin typeface="Arial"/>
                <a:cs typeface="Arial"/>
              </a:rPr>
              <a:t>Steg 4: Säkerhetssamtal och registerkontroll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10132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A8B5-CBB2-6E67-595D-573FF34D7AAD}"/>
              </a:ext>
            </a:extLst>
          </p:cNvPr>
          <p:cNvSpPr/>
          <p:nvPr/>
        </p:nvSpPr>
        <p:spPr>
          <a:xfrm>
            <a:off x="1854445" y="1180366"/>
            <a:ext cx="2887784" cy="9078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2FB2E855-8426-F389-D9A1-2F6524100F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3180" y="906144"/>
            <a:ext cx="1647525" cy="1182214"/>
          </a:xfrm>
        </p:spPr>
        <p:txBody>
          <a:bodyPr>
            <a:normAutofit/>
          </a:bodyPr>
          <a:lstStyle/>
          <a:p>
            <a:r>
              <a:rPr lang="en-US" sz="2400" err="1">
                <a:latin typeface="Times New Roman"/>
                <a:cs typeface="Times New Roman"/>
              </a:rPr>
              <a:t>Ambassaden</a:t>
            </a:r>
            <a:endParaRPr lang="en-US" sz="2400" err="1"/>
          </a:p>
        </p:txBody>
      </p:sp>
    </p:spTree>
    <p:extLst>
      <p:ext uri="{BB962C8B-B14F-4D97-AF65-F5344CB8AC3E}">
        <p14:creationId xmlns:p14="http://schemas.microsoft.com/office/powerpoint/2010/main" val="246409217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3586D9D-8D8F-D243-84EC-A22835E28E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0000" y="359999"/>
            <a:ext cx="8820000" cy="1800000"/>
          </a:xfrm>
        </p:spPr>
        <p:txBody>
          <a:bodyPr>
            <a:noAutofit/>
          </a:bodyPr>
          <a:lstStyle/>
          <a:p>
            <a:r>
              <a:rPr lang="sv-SE" dirty="0">
                <a:latin typeface="Times New Roman"/>
                <a:cs typeface="Times New Roman"/>
              </a:rPr>
              <a:t>Mina arbetsuppgifter</a:t>
            </a:r>
            <a:endParaRPr lang="sv-SE" dirty="0"/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D43D1580-1C81-224C-96B3-9C405A7418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20000" y="2159998"/>
            <a:ext cx="8820000" cy="4509089"/>
          </a:xfrm>
        </p:spPr>
        <p:txBody>
          <a:bodyPr vert="horz" lIns="0" tIns="0" rIns="0" bIns="0" rtlCol="0" anchor="t">
            <a:normAutofit/>
          </a:bodyPr>
          <a:lstStyle/>
          <a:p>
            <a:pPr marL="179705" indent="-179705">
              <a:spcBef>
                <a:spcPts val="400"/>
              </a:spcBef>
            </a:pPr>
            <a:r>
              <a:rPr lang="sv-SE" sz="2000" dirty="0">
                <a:latin typeface="Arial"/>
                <a:cs typeface="Arial"/>
              </a:rPr>
              <a:t>Kulturfrämjaren: kulturprojekt som bokutställning och filmcykel.</a:t>
            </a:r>
            <a:endParaRPr lang="en-US" dirty="0"/>
          </a:p>
          <a:p>
            <a:pPr marL="0" indent="0">
              <a:spcBef>
                <a:spcPts val="400"/>
              </a:spcBef>
              <a:buNone/>
            </a:pPr>
            <a:endParaRPr lang="en-US" dirty="0"/>
          </a:p>
          <a:p>
            <a:pPr marL="179705" indent="-179705">
              <a:spcBef>
                <a:spcPts val="400"/>
              </a:spcBef>
            </a:pPr>
            <a:r>
              <a:rPr lang="sv-SE" sz="2000" dirty="0">
                <a:latin typeface="Arial"/>
                <a:cs typeface="Arial"/>
              </a:rPr>
              <a:t>Förste ambassadsekreteraren: bevakning och rapportering. </a:t>
            </a:r>
            <a:endParaRPr lang="en-US" dirty="0"/>
          </a:p>
          <a:p>
            <a:pPr marL="0" indent="0">
              <a:spcBef>
                <a:spcPts val="400"/>
              </a:spcBef>
              <a:buNone/>
            </a:pPr>
            <a:endParaRPr lang="sv-SE" sz="2000" dirty="0">
              <a:latin typeface="Arial"/>
              <a:cs typeface="Arial"/>
            </a:endParaRPr>
          </a:p>
          <a:p>
            <a:pPr marL="179705" indent="-179705">
              <a:spcBef>
                <a:spcPts val="400"/>
              </a:spcBef>
            </a:pPr>
            <a:r>
              <a:rPr lang="sv-SE" sz="2000" dirty="0">
                <a:latin typeface="Arial"/>
                <a:cs typeface="Arial"/>
              </a:rPr>
              <a:t>EU-delegationen: föra anteckningar, följa med på event och ta bilder.</a:t>
            </a:r>
            <a:endParaRPr lang="en-US" dirty="0"/>
          </a:p>
          <a:p>
            <a:pPr marL="0" indent="0">
              <a:spcBef>
                <a:spcPts val="400"/>
              </a:spcBef>
              <a:buNone/>
            </a:pPr>
            <a:endParaRPr lang="en-US" dirty="0"/>
          </a:p>
          <a:p>
            <a:pPr marL="179705" indent="-179705">
              <a:spcBef>
                <a:spcPts val="400"/>
              </a:spcBef>
            </a:pPr>
            <a:r>
              <a:rPr lang="sv-SE" sz="2000" dirty="0">
                <a:latin typeface="Arial"/>
                <a:cs typeface="Arial"/>
              </a:rPr>
              <a:t>Sociala medier: uppdatera sociala </a:t>
            </a:r>
            <a:r>
              <a:rPr lang="sv-SE" sz="2000" dirty="0" err="1">
                <a:latin typeface="Arial"/>
                <a:cs typeface="Arial"/>
              </a:rPr>
              <a:t>Instagram</a:t>
            </a:r>
            <a:r>
              <a:rPr lang="sv-SE" sz="2000" dirty="0">
                <a:latin typeface="Arial"/>
                <a:cs typeface="Arial"/>
              </a:rPr>
              <a:t> och LinkedIn. </a:t>
            </a:r>
            <a:endParaRPr lang="en-US" dirty="0"/>
          </a:p>
          <a:p>
            <a:pPr marL="0" indent="0">
              <a:spcBef>
                <a:spcPts val="400"/>
              </a:spcBef>
              <a:buNone/>
            </a:pPr>
            <a:endParaRPr lang="sv-SE" sz="2000" dirty="0">
              <a:latin typeface="Arial"/>
              <a:cs typeface="Arial"/>
            </a:endParaRPr>
          </a:p>
          <a:p>
            <a:pPr marL="179705" indent="-179705">
              <a:spcBef>
                <a:spcPts val="400"/>
              </a:spcBef>
            </a:pPr>
            <a:r>
              <a:rPr lang="sv-SE" sz="2000" dirty="0">
                <a:latin typeface="Arial"/>
                <a:cs typeface="Arial"/>
              </a:rPr>
              <a:t>Besvara mail.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57653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0CF050-8424-2DE3-1038-9756CC18C9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Times New Roman"/>
                <a:cs typeface="Times New Roman"/>
              </a:rPr>
              <a:t>Utbildning</a:t>
            </a:r>
            <a:r>
              <a:rPr lang="en-US" dirty="0">
                <a:latin typeface="Times New Roman"/>
                <a:cs typeface="Times New Roman"/>
              </a:rPr>
              <a:t> + </a:t>
            </a:r>
            <a:r>
              <a:rPr lang="en-US" dirty="0" err="1">
                <a:latin typeface="Times New Roman"/>
                <a:cs typeface="Times New Roman"/>
              </a:rPr>
              <a:t>praktik</a:t>
            </a:r>
            <a:r>
              <a:rPr lang="en-US" dirty="0">
                <a:latin typeface="Times New Roman"/>
                <a:cs typeface="Times New Roman"/>
              </a:rPr>
              <a:t> = 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C8DBF8-2899-058D-19B5-899B48D574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0" rIns="0" bIns="0" rtlCol="0" anchor="t">
            <a:noAutofit/>
          </a:bodyPr>
          <a:lstStyle/>
          <a:p>
            <a:pPr marL="179705" indent="-179705"/>
            <a:r>
              <a:rPr lang="en-US" dirty="0" err="1">
                <a:latin typeface="Arial"/>
                <a:cs typeface="Arial"/>
              </a:rPr>
              <a:t>Humanistisk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bakgrund</a:t>
            </a:r>
            <a:r>
              <a:rPr lang="en-US" dirty="0">
                <a:latin typeface="Arial"/>
                <a:cs typeface="Arial"/>
              </a:rPr>
              <a:t>: </a:t>
            </a:r>
            <a:r>
              <a:rPr lang="en-US" dirty="0" err="1">
                <a:latin typeface="Arial"/>
                <a:cs typeface="Arial"/>
              </a:rPr>
              <a:t>skicklig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skribent</a:t>
            </a:r>
            <a:r>
              <a:rPr lang="en-US" dirty="0">
                <a:latin typeface="Arial"/>
                <a:cs typeface="Arial"/>
              </a:rPr>
              <a:t>, </a:t>
            </a:r>
            <a:r>
              <a:rPr lang="en-US" dirty="0" err="1">
                <a:latin typeface="Arial"/>
                <a:cs typeface="Arial"/>
              </a:rPr>
              <a:t>goda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språkkunskaper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och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ett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annorlunda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perspektiv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på</a:t>
            </a:r>
            <a:r>
              <a:rPr lang="en-US" dirty="0">
                <a:latin typeface="Arial"/>
                <a:cs typeface="Arial"/>
              </a:rPr>
              <a:t> saker </a:t>
            </a:r>
            <a:r>
              <a:rPr lang="en-US" dirty="0" err="1">
                <a:latin typeface="Arial"/>
                <a:cs typeface="Arial"/>
              </a:rPr>
              <a:t>och</a:t>
            </a:r>
            <a:r>
              <a:rPr lang="en-US" dirty="0">
                <a:latin typeface="Arial"/>
                <a:cs typeface="Arial"/>
              </a:rPr>
              <a:t> ting. God </a:t>
            </a:r>
            <a:r>
              <a:rPr lang="en-US" dirty="0" err="1">
                <a:latin typeface="Arial"/>
                <a:cs typeface="Arial"/>
              </a:rPr>
              <a:t>förmåga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att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sätta</a:t>
            </a:r>
            <a:r>
              <a:rPr lang="en-US" dirty="0">
                <a:latin typeface="Arial"/>
                <a:cs typeface="Arial"/>
              </a:rPr>
              <a:t> sig in </a:t>
            </a:r>
            <a:r>
              <a:rPr lang="en-US" dirty="0" err="1">
                <a:latin typeface="Arial"/>
                <a:cs typeface="Arial"/>
              </a:rPr>
              <a:t>i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omfattande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och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varierat</a:t>
            </a:r>
            <a:r>
              <a:rPr lang="en-US" dirty="0">
                <a:latin typeface="Arial"/>
                <a:cs typeface="Arial"/>
              </a:rPr>
              <a:t> material </a:t>
            </a:r>
            <a:r>
              <a:rPr lang="en-US" dirty="0" err="1">
                <a:latin typeface="Arial"/>
                <a:cs typeface="Arial"/>
              </a:rPr>
              <a:t>snabbt</a:t>
            </a:r>
            <a:r>
              <a:rPr lang="en-US" dirty="0">
                <a:latin typeface="Arial"/>
                <a:cs typeface="Arial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84319480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08377B2-969F-BE49-8B70-8B5B70262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00" y="2354411"/>
            <a:ext cx="11088000" cy="1477328"/>
          </a:xfrm>
        </p:spPr>
        <p:txBody>
          <a:bodyPr/>
          <a:lstStyle/>
          <a:p>
            <a:r>
              <a:rPr lang="sv-SE" sz="9600" dirty="0">
                <a:latin typeface="Times New Roman"/>
                <a:cs typeface="Times New Roman"/>
              </a:rPr>
              <a:t>Tips!</a:t>
            </a:r>
            <a:endParaRPr lang="en-US" sz="9600" dirty="0"/>
          </a:p>
        </p:txBody>
      </p:sp>
    </p:spTree>
    <p:extLst>
      <p:ext uri="{BB962C8B-B14F-4D97-AF65-F5344CB8AC3E}">
        <p14:creationId xmlns:p14="http://schemas.microsoft.com/office/powerpoint/2010/main" val="323756423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67B9D12-E9DA-664A-81DA-DAE45E847D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Avslutningsbild, endast logotyp</a:t>
            </a:r>
          </a:p>
        </p:txBody>
      </p:sp>
      <p:pic>
        <p:nvPicPr>
          <p:cNvPr id="3" name="Bildobjekt 2" descr="Lunds universitets logotyp.">
            <a:extLst>
              <a:ext uri="{FF2B5EF4-FFF2-40B4-BE49-F238E27FC236}">
                <a16:creationId xmlns:a16="http://schemas.microsoft.com/office/drawing/2014/main" id="{B9B004CB-9E66-2E4F-902A-D4E52BE8F1C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0670" y="1556181"/>
            <a:ext cx="2150660" cy="2642089"/>
          </a:xfrm>
          <a:prstGeom prst="rect">
            <a:avLst/>
          </a:prstGeom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6EE09A94-7F85-D942-9265-866C266653B2}"/>
              </a:ext>
            </a:extLst>
          </p:cNvPr>
          <p:cNvSpPr/>
          <p:nvPr/>
        </p:nvSpPr>
        <p:spPr>
          <a:xfrm>
            <a:off x="10705822" y="5326213"/>
            <a:ext cx="1208076" cy="13428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65676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1A6D7E5-4C67-187B-AA7D-A51B54E58C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dirty="0"/>
              <a:t>Vad är praktik?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7559FA48-A223-4189-20F8-28E5D4ABD6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v-SE" sz="2000" dirty="0"/>
              <a:t>En del av din utbildning? Ett jobb utan lön efter examen?</a:t>
            </a:r>
          </a:p>
          <a:p>
            <a:r>
              <a:rPr lang="sv-SE" sz="2000" dirty="0"/>
              <a:t>Betald eller obetald</a:t>
            </a:r>
          </a:p>
          <a:p>
            <a:r>
              <a:rPr lang="sv-SE" sz="2000" dirty="0"/>
              <a:t>Poänggivande eller inte</a:t>
            </a:r>
          </a:p>
          <a:p>
            <a:r>
              <a:rPr lang="sv-SE" sz="2000" dirty="0"/>
              <a:t>Kort eller lång: en vecka, en halv termin, en hel termin</a:t>
            </a:r>
          </a:p>
          <a:p>
            <a:endParaRPr lang="sv-SE" sz="1800" dirty="0"/>
          </a:p>
        </p:txBody>
      </p:sp>
    </p:spTree>
    <p:extLst>
      <p:ext uri="{BB962C8B-B14F-4D97-AF65-F5344CB8AC3E}">
        <p14:creationId xmlns:p14="http://schemas.microsoft.com/office/powerpoint/2010/main" val="19868254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dirty="0"/>
              <a:t>Fördelar med praktik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ts val="1004"/>
              </a:spcBef>
              <a:buClr>
                <a:srgbClr val="000000"/>
              </a:buClr>
            </a:pPr>
            <a:r>
              <a:rPr lang="sv-SE" sz="2000" dirty="0">
                <a:latin typeface="Arial" pitchFamily="18"/>
                <a:ea typeface="ＭＳ Ｐゴシック" pitchFamily="2"/>
              </a:rPr>
              <a:t>Få erfarenhet</a:t>
            </a:r>
          </a:p>
          <a:p>
            <a:pPr>
              <a:spcBef>
                <a:spcPts val="1004"/>
              </a:spcBef>
              <a:buClr>
                <a:srgbClr val="000000"/>
              </a:buClr>
            </a:pPr>
            <a:r>
              <a:rPr lang="sv-SE" sz="2000" dirty="0">
                <a:latin typeface="Arial" pitchFamily="18"/>
                <a:ea typeface="ＭＳ Ｐゴシック" pitchFamily="2"/>
              </a:rPr>
              <a:t>Lära känna sig själv</a:t>
            </a:r>
          </a:p>
          <a:p>
            <a:pPr>
              <a:spcBef>
                <a:spcPts val="1004"/>
              </a:spcBef>
              <a:buClr>
                <a:srgbClr val="000000"/>
              </a:buClr>
            </a:pPr>
            <a:r>
              <a:rPr lang="sv-SE" sz="2000" dirty="0">
                <a:latin typeface="Arial" pitchFamily="18"/>
                <a:ea typeface="ＭＳ Ｐゴシック" pitchFamily="2"/>
              </a:rPr>
              <a:t>Få meritering</a:t>
            </a:r>
          </a:p>
          <a:p>
            <a:pPr>
              <a:spcBef>
                <a:spcPts val="1004"/>
              </a:spcBef>
              <a:buClr>
                <a:srgbClr val="000000"/>
              </a:buClr>
            </a:pPr>
            <a:r>
              <a:rPr lang="sv-SE" sz="2000" dirty="0">
                <a:latin typeface="Arial" pitchFamily="18"/>
                <a:ea typeface="ＭＳ Ｐゴシック" pitchFamily="2"/>
              </a:rPr>
              <a:t>Prova på yrket eller branschen</a:t>
            </a:r>
          </a:p>
          <a:p>
            <a:pPr>
              <a:spcBef>
                <a:spcPts val="1004"/>
              </a:spcBef>
              <a:buClr>
                <a:srgbClr val="000000"/>
              </a:buClr>
            </a:pPr>
            <a:r>
              <a:rPr lang="sv-SE" sz="2000" dirty="0">
                <a:latin typeface="Arial" pitchFamily="18"/>
                <a:ea typeface="ＭＳ Ｐゴシック" pitchFamily="2"/>
              </a:rPr>
              <a:t>Bygga nätverk</a:t>
            </a:r>
          </a:p>
          <a:p>
            <a:pPr>
              <a:spcBef>
                <a:spcPts val="1004"/>
              </a:spcBef>
              <a:buClr>
                <a:srgbClr val="000000"/>
              </a:buClr>
            </a:pPr>
            <a:r>
              <a:rPr lang="sv-SE" sz="2000" dirty="0">
                <a:latin typeface="Arial" pitchFamily="18"/>
                <a:ea typeface="ＭＳ Ｐゴシック" pitchFamily="2"/>
              </a:rPr>
              <a:t>Omsätta teori i praktik</a:t>
            </a:r>
          </a:p>
          <a:p>
            <a:pPr>
              <a:spcBef>
                <a:spcPts val="1004"/>
              </a:spcBef>
              <a:buClr>
                <a:srgbClr val="000000"/>
              </a:buClr>
            </a:pPr>
            <a:r>
              <a:rPr lang="sv-SE" sz="2000" dirty="0">
                <a:latin typeface="Arial" pitchFamily="18"/>
                <a:ea typeface="ＭＳ Ｐゴシック" pitchFamily="2"/>
              </a:rPr>
              <a:t>Hitta material till uppsats</a:t>
            </a:r>
          </a:p>
          <a:p>
            <a:pPr>
              <a:spcBef>
                <a:spcPts val="1004"/>
              </a:spcBef>
              <a:buClr>
                <a:srgbClr val="000000"/>
              </a:buClr>
            </a:pPr>
            <a:r>
              <a:rPr lang="sv-SE" sz="2000" dirty="0">
                <a:latin typeface="Arial" pitchFamily="18"/>
                <a:ea typeface="ＭＳ Ｐゴシック" pitchFamily="2"/>
              </a:rPr>
              <a:t>Kanske till och med få jobb på praktikplatsen</a:t>
            </a:r>
          </a:p>
        </p:txBody>
      </p:sp>
    </p:spTree>
    <p:extLst>
      <p:ext uri="{BB962C8B-B14F-4D97-AF65-F5344CB8AC3E}">
        <p14:creationId xmlns:p14="http://schemas.microsoft.com/office/powerpoint/2010/main" val="18207433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buNone/>
            </a:pPr>
            <a:br>
              <a:rPr lang="sv-SE" dirty="0"/>
            </a:br>
            <a:r>
              <a:rPr lang="sv-SE" dirty="0"/>
              <a:t>Du kan tillföra mycket till arbetsplatsen</a:t>
            </a:r>
          </a:p>
        </p:txBody>
      </p:sp>
      <p:sp>
        <p:nvSpPr>
          <p:cNvPr id="4" name="Rektangel: rundade hörn 3">
            <a:extLst>
              <a:ext uri="{FF2B5EF4-FFF2-40B4-BE49-F238E27FC236}">
                <a16:creationId xmlns:a16="http://schemas.microsoft.com/office/drawing/2014/main" id="{E6BBA375-193C-4898-B6C4-571ED4E2B6F3}"/>
              </a:ext>
            </a:extLst>
          </p:cNvPr>
          <p:cNvSpPr/>
          <p:nvPr/>
        </p:nvSpPr>
        <p:spPr>
          <a:xfrm>
            <a:off x="1510932" y="2247900"/>
            <a:ext cx="1950720" cy="94488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800" dirty="0">
                <a:latin typeface="Arial" panose="020B0604020202020204" pitchFamily="34" charset="0"/>
                <a:cs typeface="Arial" panose="020B0604020202020204" pitchFamily="34" charset="0"/>
              </a:rPr>
              <a:t>Kunskap</a:t>
            </a:r>
          </a:p>
        </p:txBody>
      </p:sp>
      <p:sp>
        <p:nvSpPr>
          <p:cNvPr id="5" name="Rektangel: rundade hörn 4">
            <a:extLst>
              <a:ext uri="{FF2B5EF4-FFF2-40B4-BE49-F238E27FC236}">
                <a16:creationId xmlns:a16="http://schemas.microsoft.com/office/drawing/2014/main" id="{C0531BBE-58A0-4DFA-9834-414641E8AFA0}"/>
              </a:ext>
            </a:extLst>
          </p:cNvPr>
          <p:cNvSpPr/>
          <p:nvPr/>
        </p:nvSpPr>
        <p:spPr>
          <a:xfrm>
            <a:off x="5563200" y="4807920"/>
            <a:ext cx="1950720" cy="94488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800" dirty="0">
                <a:latin typeface="Arial" panose="020B0604020202020204" pitchFamily="34" charset="0"/>
                <a:cs typeface="Arial" panose="020B0604020202020204" pitchFamily="34" charset="0"/>
              </a:rPr>
              <a:t>Nätverk</a:t>
            </a:r>
          </a:p>
        </p:txBody>
      </p:sp>
      <p:sp>
        <p:nvSpPr>
          <p:cNvPr id="6" name="Rektangel: rundade hörn 5">
            <a:extLst>
              <a:ext uri="{FF2B5EF4-FFF2-40B4-BE49-F238E27FC236}">
                <a16:creationId xmlns:a16="http://schemas.microsoft.com/office/drawing/2014/main" id="{1E55AEF0-34BA-446A-8EC3-DB300110BCA6}"/>
              </a:ext>
            </a:extLst>
          </p:cNvPr>
          <p:cNvSpPr/>
          <p:nvPr/>
        </p:nvSpPr>
        <p:spPr>
          <a:xfrm>
            <a:off x="5563200" y="3823200"/>
            <a:ext cx="1950720" cy="94488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800" dirty="0">
                <a:latin typeface="Arial" panose="020B0604020202020204" pitchFamily="34" charset="0"/>
                <a:cs typeface="Arial" panose="020B0604020202020204" pitchFamily="34" charset="0"/>
              </a:rPr>
              <a:t>Erfarenhet</a:t>
            </a:r>
          </a:p>
        </p:txBody>
      </p:sp>
      <p:sp>
        <p:nvSpPr>
          <p:cNvPr id="7" name="Rektangel: rundade hörn 6">
            <a:extLst>
              <a:ext uri="{FF2B5EF4-FFF2-40B4-BE49-F238E27FC236}">
                <a16:creationId xmlns:a16="http://schemas.microsoft.com/office/drawing/2014/main" id="{60BE92A7-964E-4F44-BF98-EEA750C1F33A}"/>
              </a:ext>
            </a:extLst>
          </p:cNvPr>
          <p:cNvSpPr/>
          <p:nvPr/>
        </p:nvSpPr>
        <p:spPr>
          <a:xfrm>
            <a:off x="7526373" y="2242293"/>
            <a:ext cx="1950720" cy="94488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800" dirty="0">
                <a:latin typeface="Arial" panose="020B0604020202020204" pitchFamily="34" charset="0"/>
                <a:cs typeface="Arial" panose="020B0604020202020204" pitchFamily="34" charset="0"/>
              </a:rPr>
              <a:t>Personliga egenskaper</a:t>
            </a:r>
          </a:p>
        </p:txBody>
      </p:sp>
      <p:sp>
        <p:nvSpPr>
          <p:cNvPr id="8" name="Rektangel: rundade hörn 7">
            <a:extLst>
              <a:ext uri="{FF2B5EF4-FFF2-40B4-BE49-F238E27FC236}">
                <a16:creationId xmlns:a16="http://schemas.microsoft.com/office/drawing/2014/main" id="{8E4F6A79-3A87-4809-B5FE-0F4D6D5F59E3}"/>
              </a:ext>
            </a:extLst>
          </p:cNvPr>
          <p:cNvSpPr/>
          <p:nvPr/>
        </p:nvSpPr>
        <p:spPr>
          <a:xfrm>
            <a:off x="5521226" y="2247900"/>
            <a:ext cx="1950720" cy="94488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800" dirty="0">
                <a:latin typeface="Arial" panose="020B0604020202020204" pitchFamily="34" charset="0"/>
                <a:cs typeface="Arial" panose="020B0604020202020204" pitchFamily="34" charset="0"/>
              </a:rPr>
              <a:t>Motivation</a:t>
            </a:r>
          </a:p>
        </p:txBody>
      </p:sp>
      <p:sp>
        <p:nvSpPr>
          <p:cNvPr id="9" name="Rektangel: rundade hörn 8">
            <a:extLst>
              <a:ext uri="{FF2B5EF4-FFF2-40B4-BE49-F238E27FC236}">
                <a16:creationId xmlns:a16="http://schemas.microsoft.com/office/drawing/2014/main" id="{B7F013E7-48C8-4496-891B-BBDB9480C3C7}"/>
              </a:ext>
            </a:extLst>
          </p:cNvPr>
          <p:cNvSpPr/>
          <p:nvPr/>
        </p:nvSpPr>
        <p:spPr>
          <a:xfrm>
            <a:off x="9531520" y="2242293"/>
            <a:ext cx="1950720" cy="94488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Värderingar</a:t>
            </a:r>
          </a:p>
        </p:txBody>
      </p:sp>
      <p:sp>
        <p:nvSpPr>
          <p:cNvPr id="10" name="Rektangel: rundade hörn 9">
            <a:extLst>
              <a:ext uri="{FF2B5EF4-FFF2-40B4-BE49-F238E27FC236}">
                <a16:creationId xmlns:a16="http://schemas.microsoft.com/office/drawing/2014/main" id="{16194511-C045-4638-A32A-5D66D1527629}"/>
              </a:ext>
            </a:extLst>
          </p:cNvPr>
          <p:cNvSpPr/>
          <p:nvPr/>
        </p:nvSpPr>
        <p:spPr>
          <a:xfrm>
            <a:off x="3516079" y="2249400"/>
            <a:ext cx="1950720" cy="94488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800" dirty="0">
                <a:latin typeface="Arial" panose="020B0604020202020204" pitchFamily="34" charset="0"/>
                <a:cs typeface="Arial" panose="020B0604020202020204" pitchFamily="34" charset="0"/>
              </a:rPr>
              <a:t>Färdigheter</a:t>
            </a:r>
          </a:p>
        </p:txBody>
      </p:sp>
      <p:sp>
        <p:nvSpPr>
          <p:cNvPr id="3" name="Höger klammerparentes 2">
            <a:extLst>
              <a:ext uri="{FF2B5EF4-FFF2-40B4-BE49-F238E27FC236}">
                <a16:creationId xmlns:a16="http://schemas.microsoft.com/office/drawing/2014/main" id="{3B504B0A-EA65-A346-A4C9-A8B5E39DE600}"/>
              </a:ext>
            </a:extLst>
          </p:cNvPr>
          <p:cNvSpPr/>
          <p:nvPr/>
        </p:nvSpPr>
        <p:spPr>
          <a:xfrm>
            <a:off x="7639200" y="3823200"/>
            <a:ext cx="295200" cy="1929600"/>
          </a:xfrm>
          <a:prstGeom prst="righ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A97B7485-48E8-EF87-281A-25F225B719DD}"/>
              </a:ext>
            </a:extLst>
          </p:cNvPr>
          <p:cNvSpPr txBox="1"/>
          <p:nvPr/>
        </p:nvSpPr>
        <p:spPr>
          <a:xfrm>
            <a:off x="8059680" y="4464834"/>
            <a:ext cx="159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Lägre krav på praktikanter</a:t>
            </a:r>
          </a:p>
        </p:txBody>
      </p:sp>
    </p:spTree>
    <p:extLst>
      <p:ext uri="{BB962C8B-B14F-4D97-AF65-F5344CB8AC3E}">
        <p14:creationId xmlns:p14="http://schemas.microsoft.com/office/powerpoint/2010/main" val="19919695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buNone/>
            </a:pPr>
            <a:br>
              <a:rPr lang="sv-SE" dirty="0"/>
            </a:br>
            <a:r>
              <a:rPr lang="sv-SE" dirty="0"/>
              <a:t>Visa det i din ansökan! Exempel:</a:t>
            </a:r>
          </a:p>
        </p:txBody>
      </p:sp>
      <p:sp>
        <p:nvSpPr>
          <p:cNvPr id="4" name="Rektangel: rundade hörn 3">
            <a:extLst>
              <a:ext uri="{FF2B5EF4-FFF2-40B4-BE49-F238E27FC236}">
                <a16:creationId xmlns:a16="http://schemas.microsoft.com/office/drawing/2014/main" id="{E6BBA375-193C-4898-B6C4-571ED4E2B6F3}"/>
              </a:ext>
            </a:extLst>
          </p:cNvPr>
          <p:cNvSpPr/>
          <p:nvPr/>
        </p:nvSpPr>
        <p:spPr>
          <a:xfrm>
            <a:off x="1510932" y="2247900"/>
            <a:ext cx="1950720" cy="94488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800" dirty="0">
                <a:latin typeface="Arial" panose="020B0604020202020204" pitchFamily="34" charset="0"/>
                <a:cs typeface="Arial" panose="020B0604020202020204" pitchFamily="34" charset="0"/>
              </a:rPr>
              <a:t>Kunskap</a:t>
            </a:r>
          </a:p>
        </p:txBody>
      </p:sp>
      <p:sp>
        <p:nvSpPr>
          <p:cNvPr id="5" name="Rektangel: rundade hörn 4">
            <a:extLst>
              <a:ext uri="{FF2B5EF4-FFF2-40B4-BE49-F238E27FC236}">
                <a16:creationId xmlns:a16="http://schemas.microsoft.com/office/drawing/2014/main" id="{C0531BBE-58A0-4DFA-9834-414641E8AFA0}"/>
              </a:ext>
            </a:extLst>
          </p:cNvPr>
          <p:cNvSpPr/>
          <p:nvPr/>
        </p:nvSpPr>
        <p:spPr>
          <a:xfrm>
            <a:off x="5563200" y="4807920"/>
            <a:ext cx="1950720" cy="94488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800" dirty="0">
                <a:latin typeface="Arial" panose="020B0604020202020204" pitchFamily="34" charset="0"/>
                <a:cs typeface="Arial" panose="020B0604020202020204" pitchFamily="34" charset="0"/>
              </a:rPr>
              <a:t>Nätverk</a:t>
            </a:r>
          </a:p>
        </p:txBody>
      </p:sp>
      <p:sp>
        <p:nvSpPr>
          <p:cNvPr id="6" name="Rektangel: rundade hörn 5">
            <a:extLst>
              <a:ext uri="{FF2B5EF4-FFF2-40B4-BE49-F238E27FC236}">
                <a16:creationId xmlns:a16="http://schemas.microsoft.com/office/drawing/2014/main" id="{1E55AEF0-34BA-446A-8EC3-DB300110BCA6}"/>
              </a:ext>
            </a:extLst>
          </p:cNvPr>
          <p:cNvSpPr/>
          <p:nvPr/>
        </p:nvSpPr>
        <p:spPr>
          <a:xfrm>
            <a:off x="5563200" y="3823200"/>
            <a:ext cx="1950720" cy="94488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800" dirty="0">
                <a:latin typeface="Arial" panose="020B0604020202020204" pitchFamily="34" charset="0"/>
                <a:cs typeface="Arial" panose="020B0604020202020204" pitchFamily="34" charset="0"/>
              </a:rPr>
              <a:t>Erfarenhet</a:t>
            </a:r>
          </a:p>
        </p:txBody>
      </p:sp>
      <p:sp>
        <p:nvSpPr>
          <p:cNvPr id="7" name="Rektangel: rundade hörn 6">
            <a:extLst>
              <a:ext uri="{FF2B5EF4-FFF2-40B4-BE49-F238E27FC236}">
                <a16:creationId xmlns:a16="http://schemas.microsoft.com/office/drawing/2014/main" id="{60BE92A7-964E-4F44-BF98-EEA750C1F33A}"/>
              </a:ext>
            </a:extLst>
          </p:cNvPr>
          <p:cNvSpPr/>
          <p:nvPr/>
        </p:nvSpPr>
        <p:spPr>
          <a:xfrm>
            <a:off x="7526373" y="2242293"/>
            <a:ext cx="1950720" cy="94488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800" dirty="0">
                <a:latin typeface="Arial" panose="020B0604020202020204" pitchFamily="34" charset="0"/>
                <a:cs typeface="Arial" panose="020B0604020202020204" pitchFamily="34" charset="0"/>
              </a:rPr>
              <a:t>Personliga egenskaper</a:t>
            </a:r>
          </a:p>
        </p:txBody>
      </p:sp>
      <p:sp>
        <p:nvSpPr>
          <p:cNvPr id="8" name="Rektangel: rundade hörn 7">
            <a:extLst>
              <a:ext uri="{FF2B5EF4-FFF2-40B4-BE49-F238E27FC236}">
                <a16:creationId xmlns:a16="http://schemas.microsoft.com/office/drawing/2014/main" id="{8E4F6A79-3A87-4809-B5FE-0F4D6D5F59E3}"/>
              </a:ext>
            </a:extLst>
          </p:cNvPr>
          <p:cNvSpPr/>
          <p:nvPr/>
        </p:nvSpPr>
        <p:spPr>
          <a:xfrm>
            <a:off x="5521226" y="2247900"/>
            <a:ext cx="1950720" cy="94488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800" dirty="0">
                <a:latin typeface="Arial" panose="020B0604020202020204" pitchFamily="34" charset="0"/>
                <a:cs typeface="Arial" panose="020B0604020202020204" pitchFamily="34" charset="0"/>
              </a:rPr>
              <a:t>Motivation</a:t>
            </a:r>
          </a:p>
        </p:txBody>
      </p:sp>
      <p:sp>
        <p:nvSpPr>
          <p:cNvPr id="9" name="Rektangel: rundade hörn 8">
            <a:extLst>
              <a:ext uri="{FF2B5EF4-FFF2-40B4-BE49-F238E27FC236}">
                <a16:creationId xmlns:a16="http://schemas.microsoft.com/office/drawing/2014/main" id="{B7F013E7-48C8-4496-891B-BBDB9480C3C7}"/>
              </a:ext>
            </a:extLst>
          </p:cNvPr>
          <p:cNvSpPr/>
          <p:nvPr/>
        </p:nvSpPr>
        <p:spPr>
          <a:xfrm>
            <a:off x="9531520" y="2242293"/>
            <a:ext cx="1950720" cy="94488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Värderingar</a:t>
            </a:r>
          </a:p>
        </p:txBody>
      </p:sp>
      <p:sp>
        <p:nvSpPr>
          <p:cNvPr id="10" name="Rektangel: rundade hörn 9">
            <a:extLst>
              <a:ext uri="{FF2B5EF4-FFF2-40B4-BE49-F238E27FC236}">
                <a16:creationId xmlns:a16="http://schemas.microsoft.com/office/drawing/2014/main" id="{16194511-C045-4638-A32A-5D66D1527629}"/>
              </a:ext>
            </a:extLst>
          </p:cNvPr>
          <p:cNvSpPr/>
          <p:nvPr/>
        </p:nvSpPr>
        <p:spPr>
          <a:xfrm>
            <a:off x="3516079" y="2249400"/>
            <a:ext cx="1950720" cy="94488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800" dirty="0">
                <a:latin typeface="Arial" panose="020B0604020202020204" pitchFamily="34" charset="0"/>
                <a:cs typeface="Arial" panose="020B0604020202020204" pitchFamily="34" charset="0"/>
              </a:rPr>
              <a:t>Färdigheter</a:t>
            </a:r>
          </a:p>
        </p:txBody>
      </p:sp>
      <p:sp>
        <p:nvSpPr>
          <p:cNvPr id="12" name="Ellips 11">
            <a:extLst>
              <a:ext uri="{FF2B5EF4-FFF2-40B4-BE49-F238E27FC236}">
                <a16:creationId xmlns:a16="http://schemas.microsoft.com/office/drawing/2014/main" id="{61585AED-4803-B2A3-EFBA-B2A0C07352C4}"/>
              </a:ext>
            </a:extLst>
          </p:cNvPr>
          <p:cNvSpPr/>
          <p:nvPr/>
        </p:nvSpPr>
        <p:spPr>
          <a:xfrm>
            <a:off x="1893600" y="3823200"/>
            <a:ext cx="2037600" cy="1346400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/>
              <a:t>Uppsats</a:t>
            </a:r>
          </a:p>
        </p:txBody>
      </p:sp>
      <p:sp>
        <p:nvSpPr>
          <p:cNvPr id="13" name="Ellips 12">
            <a:extLst>
              <a:ext uri="{FF2B5EF4-FFF2-40B4-BE49-F238E27FC236}">
                <a16:creationId xmlns:a16="http://schemas.microsoft.com/office/drawing/2014/main" id="{FA7365AB-5735-0B67-D386-8EE7B89D40B5}"/>
              </a:ext>
            </a:extLst>
          </p:cNvPr>
          <p:cNvSpPr/>
          <p:nvPr/>
        </p:nvSpPr>
        <p:spPr>
          <a:xfrm>
            <a:off x="8402400" y="3764765"/>
            <a:ext cx="2304000" cy="1346400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/>
              <a:t>Engagemang i förening</a:t>
            </a:r>
          </a:p>
        </p:txBody>
      </p:sp>
      <p:cxnSp>
        <p:nvCxnSpPr>
          <p:cNvPr id="15" name="Rak pilkoppling 14">
            <a:extLst>
              <a:ext uri="{FF2B5EF4-FFF2-40B4-BE49-F238E27FC236}">
                <a16:creationId xmlns:a16="http://schemas.microsoft.com/office/drawing/2014/main" id="{CD99429B-988D-A3D4-FECA-6079094EE40B}"/>
              </a:ext>
            </a:extLst>
          </p:cNvPr>
          <p:cNvCxnSpPr>
            <a:cxnSpLocks/>
          </p:cNvCxnSpPr>
          <p:nvPr/>
        </p:nvCxnSpPr>
        <p:spPr>
          <a:xfrm flipH="1" flipV="1">
            <a:off x="2805512" y="3187173"/>
            <a:ext cx="176400" cy="63602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Rak pilkoppling 15">
            <a:extLst>
              <a:ext uri="{FF2B5EF4-FFF2-40B4-BE49-F238E27FC236}">
                <a16:creationId xmlns:a16="http://schemas.microsoft.com/office/drawing/2014/main" id="{A94F956E-15FE-14A0-C795-D8C3907A53CF}"/>
              </a:ext>
            </a:extLst>
          </p:cNvPr>
          <p:cNvCxnSpPr>
            <a:cxnSpLocks/>
          </p:cNvCxnSpPr>
          <p:nvPr/>
        </p:nvCxnSpPr>
        <p:spPr>
          <a:xfrm flipV="1">
            <a:off x="3000600" y="3194280"/>
            <a:ext cx="789001" cy="63602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Rak pilkoppling 17">
            <a:extLst>
              <a:ext uri="{FF2B5EF4-FFF2-40B4-BE49-F238E27FC236}">
                <a16:creationId xmlns:a16="http://schemas.microsoft.com/office/drawing/2014/main" id="{855687E5-C98A-89F7-BA3A-38B217656173}"/>
              </a:ext>
            </a:extLst>
          </p:cNvPr>
          <p:cNvCxnSpPr>
            <a:cxnSpLocks/>
          </p:cNvCxnSpPr>
          <p:nvPr/>
        </p:nvCxnSpPr>
        <p:spPr>
          <a:xfrm flipV="1">
            <a:off x="3040306" y="3194280"/>
            <a:ext cx="2654894" cy="65208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Rak pilkoppling 20">
            <a:extLst>
              <a:ext uri="{FF2B5EF4-FFF2-40B4-BE49-F238E27FC236}">
                <a16:creationId xmlns:a16="http://schemas.microsoft.com/office/drawing/2014/main" id="{FCF913B7-8484-8518-083C-8E1A8650ABF9}"/>
              </a:ext>
            </a:extLst>
          </p:cNvPr>
          <p:cNvCxnSpPr>
            <a:cxnSpLocks/>
          </p:cNvCxnSpPr>
          <p:nvPr/>
        </p:nvCxnSpPr>
        <p:spPr>
          <a:xfrm flipV="1">
            <a:off x="9531520" y="3182251"/>
            <a:ext cx="315634" cy="59871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Rak pilkoppling 21">
            <a:extLst>
              <a:ext uri="{FF2B5EF4-FFF2-40B4-BE49-F238E27FC236}">
                <a16:creationId xmlns:a16="http://schemas.microsoft.com/office/drawing/2014/main" id="{C1E7F24A-F111-C65A-F0FF-654C276ADBF0}"/>
              </a:ext>
            </a:extLst>
          </p:cNvPr>
          <p:cNvCxnSpPr>
            <a:cxnSpLocks/>
          </p:cNvCxnSpPr>
          <p:nvPr/>
        </p:nvCxnSpPr>
        <p:spPr>
          <a:xfrm flipH="1" flipV="1">
            <a:off x="7304260" y="3182251"/>
            <a:ext cx="2172833" cy="58251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Rak pilkoppling 22">
            <a:extLst>
              <a:ext uri="{FF2B5EF4-FFF2-40B4-BE49-F238E27FC236}">
                <a16:creationId xmlns:a16="http://schemas.microsoft.com/office/drawing/2014/main" id="{EB3085BD-4025-50D5-7444-24AF2ED4B68B}"/>
              </a:ext>
            </a:extLst>
          </p:cNvPr>
          <p:cNvCxnSpPr/>
          <p:nvPr/>
        </p:nvCxnSpPr>
        <p:spPr>
          <a:xfrm flipH="1" flipV="1">
            <a:off x="9328007" y="3128738"/>
            <a:ext cx="176400" cy="63602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Rak pilkoppling 23">
            <a:extLst>
              <a:ext uri="{FF2B5EF4-FFF2-40B4-BE49-F238E27FC236}">
                <a16:creationId xmlns:a16="http://schemas.microsoft.com/office/drawing/2014/main" id="{7B1EA40C-E295-3368-51C5-28F0C1F84525}"/>
              </a:ext>
            </a:extLst>
          </p:cNvPr>
          <p:cNvCxnSpPr>
            <a:cxnSpLocks/>
            <a:endCxn id="6" idx="3"/>
          </p:cNvCxnSpPr>
          <p:nvPr/>
        </p:nvCxnSpPr>
        <p:spPr>
          <a:xfrm flipH="1" flipV="1">
            <a:off x="7513920" y="4295640"/>
            <a:ext cx="884371" cy="17069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Rak pilkoppling 24">
            <a:extLst>
              <a:ext uri="{FF2B5EF4-FFF2-40B4-BE49-F238E27FC236}">
                <a16:creationId xmlns:a16="http://schemas.microsoft.com/office/drawing/2014/main" id="{1456DFD1-A380-1650-CF0C-6C3CFA013669}"/>
              </a:ext>
            </a:extLst>
          </p:cNvPr>
          <p:cNvCxnSpPr>
            <a:cxnSpLocks/>
            <a:endCxn id="5" idx="3"/>
          </p:cNvCxnSpPr>
          <p:nvPr/>
        </p:nvCxnSpPr>
        <p:spPr>
          <a:xfrm flipH="1">
            <a:off x="7513920" y="4437965"/>
            <a:ext cx="884371" cy="84239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25741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AF5D79D-A916-7E14-A77A-5531432FF9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Villkoren varierar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CE226F90-E8E2-4397-D97E-A6AB9D6B40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sz="2000" dirty="0">
                <a:effectLst/>
                <a:ea typeface="Calibri" panose="020F0502020204030204" pitchFamily="34" charset="0"/>
              </a:rPr>
              <a:t>Exempel från LO/TCO/Sacos Brysselkontor:</a:t>
            </a:r>
          </a:p>
          <a:p>
            <a:r>
              <a:rPr lang="sv-SE" sz="2000" dirty="0">
                <a:effectLst/>
                <a:ea typeface="Calibri" panose="020F0502020204030204" pitchFamily="34" charset="0"/>
              </a:rPr>
              <a:t>”Praktiken är </a:t>
            </a:r>
            <a:r>
              <a:rPr lang="sv-SE" sz="2000" dirty="0">
                <a:effectLst/>
                <a:highlight>
                  <a:srgbClr val="FFFF00"/>
                </a:highlight>
                <a:ea typeface="Calibri" panose="020F0502020204030204" pitchFamily="34" charset="0"/>
              </a:rPr>
              <a:t>inte betald</a:t>
            </a:r>
            <a:r>
              <a:rPr lang="sv-SE" sz="2000" dirty="0">
                <a:effectLst/>
                <a:ea typeface="Calibri" panose="020F0502020204030204" pitchFamily="34" charset="0"/>
              </a:rPr>
              <a:t>, vilket förutsätter egen finansiering, exempelvis genom studiemedel och eventuella stipendier (Erasmus+). </a:t>
            </a:r>
            <a:br>
              <a:rPr lang="sv-SE" sz="2000" dirty="0">
                <a:effectLst/>
                <a:ea typeface="Calibri" panose="020F0502020204030204" pitchFamily="34" charset="0"/>
              </a:rPr>
            </a:br>
            <a:r>
              <a:rPr lang="sv-SE" sz="2000" dirty="0">
                <a:effectLst/>
                <a:highlight>
                  <a:srgbClr val="FFFF00"/>
                </a:highlight>
                <a:ea typeface="Calibri" panose="020F0502020204030204" pitchFamily="34" charset="0"/>
              </a:rPr>
              <a:t>Vi betalar en tur- och returresa </a:t>
            </a:r>
            <a:r>
              <a:rPr lang="sv-SE" sz="2000" dirty="0">
                <a:effectLst/>
                <a:ea typeface="Calibri" panose="020F0502020204030204" pitchFamily="34" charset="0"/>
              </a:rPr>
              <a:t>från Sverige till Bryssel, och </a:t>
            </a:r>
            <a:r>
              <a:rPr lang="sv-SE" sz="2000" dirty="0">
                <a:effectLst/>
                <a:highlight>
                  <a:srgbClr val="FFFF00"/>
                </a:highlight>
                <a:ea typeface="Calibri" panose="020F0502020204030204" pitchFamily="34" charset="0"/>
              </a:rPr>
              <a:t>månadskort för kollektivtrafiken i Bryssel </a:t>
            </a:r>
            <a:r>
              <a:rPr lang="sv-SE" sz="2000" dirty="0">
                <a:effectLst/>
                <a:ea typeface="Calibri" panose="020F0502020204030204" pitchFamily="34" charset="0"/>
              </a:rPr>
              <a:t>under praktikperioden. </a:t>
            </a:r>
            <a:br>
              <a:rPr lang="sv-SE" sz="2000" dirty="0">
                <a:effectLst/>
                <a:ea typeface="Calibri" panose="020F0502020204030204" pitchFamily="34" charset="0"/>
              </a:rPr>
            </a:br>
            <a:r>
              <a:rPr lang="sv-SE" sz="2000" dirty="0">
                <a:effectLst/>
                <a:ea typeface="Calibri" panose="020F0502020204030204" pitchFamily="34" charset="0"/>
              </a:rPr>
              <a:t>Vad gäller bostad </a:t>
            </a:r>
            <a:r>
              <a:rPr lang="sv-SE" sz="2000" dirty="0">
                <a:effectLst/>
                <a:highlight>
                  <a:srgbClr val="FFFF00"/>
                </a:highlight>
                <a:ea typeface="Calibri" panose="020F0502020204030204" pitchFamily="34" charset="0"/>
              </a:rPr>
              <a:t>ordnar praktikanten antingen bostad själv till egen kostnad </a:t>
            </a:r>
            <a:r>
              <a:rPr lang="sv-SE" sz="2000" dirty="0">
                <a:effectLst/>
                <a:ea typeface="Calibri" panose="020F0502020204030204" pitchFamily="34" charset="0"/>
              </a:rPr>
              <a:t>– utbudet är ganska stort och </a:t>
            </a:r>
            <a:r>
              <a:rPr lang="sv-SE" sz="2000" dirty="0">
                <a:effectLst/>
                <a:highlight>
                  <a:srgbClr val="FFFF00"/>
                </a:highlight>
                <a:ea typeface="Calibri" panose="020F0502020204030204" pitchFamily="34" charset="0"/>
              </a:rPr>
              <a:t>kontoret kan bidra med tips </a:t>
            </a:r>
            <a:r>
              <a:rPr lang="sv-SE" sz="2000" dirty="0">
                <a:effectLst/>
                <a:ea typeface="Calibri" panose="020F0502020204030204" pitchFamily="34" charset="0"/>
              </a:rPr>
              <a:t>– eller så kan </a:t>
            </a:r>
            <a:r>
              <a:rPr lang="sv-SE" sz="2000" dirty="0">
                <a:effectLst/>
                <a:highlight>
                  <a:srgbClr val="FFFF00"/>
                </a:highlight>
                <a:ea typeface="Calibri" panose="020F0502020204030204" pitchFamily="34" charset="0"/>
              </a:rPr>
              <a:t>kontoret erbjuda en enkel bostad i kontorets fastighet utan kostnad</a:t>
            </a:r>
            <a:r>
              <a:rPr lang="sv-SE" sz="2000" dirty="0">
                <a:effectLst/>
                <a:ea typeface="Calibri" panose="020F0502020204030204" pitchFamily="34" charset="0"/>
              </a:rPr>
              <a:t>”. </a:t>
            </a:r>
            <a:br>
              <a:rPr lang="sv-S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7093325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sz="3600" dirty="0"/>
              <a:t>Många praktikannonser på hösten och våren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spcBef>
                <a:spcPts val="1004"/>
              </a:spcBef>
              <a:spcAft>
                <a:spcPts val="0"/>
              </a:spcAft>
              <a:buClr>
                <a:srgbClr val="000000"/>
              </a:buClr>
              <a:buNone/>
            </a:pPr>
            <a:r>
              <a:rPr lang="sv-SE" sz="2000" dirty="0">
                <a:latin typeface="Arial" panose="020B0604020202020204" pitchFamily="34" charset="0"/>
                <a:ea typeface="ＭＳ Ｐゴシック" pitchFamily="2"/>
                <a:cs typeface="Arial" panose="020B0604020202020204" pitchFamily="34" charset="0"/>
              </a:rPr>
              <a:t>Facebook.com/arbetslivsforum</a:t>
            </a:r>
          </a:p>
          <a:p>
            <a:pPr marL="0" indent="0">
              <a:spcBef>
                <a:spcPts val="1004"/>
              </a:spcBef>
              <a:spcAft>
                <a:spcPts val="0"/>
              </a:spcAft>
              <a:buClr>
                <a:srgbClr val="000000"/>
              </a:buClr>
              <a:buNone/>
            </a:pPr>
            <a:r>
              <a:rPr lang="sv-SE" sz="2000" dirty="0">
                <a:latin typeface="Arial" panose="020B0604020202020204" pitchFamily="34" charset="0"/>
                <a:ea typeface="ＭＳ Ｐゴシック" pitchFamily="2"/>
                <a:cs typeface="Arial" panose="020B0604020202020204" pitchFamily="34" charset="0"/>
              </a:rPr>
              <a:t>Platsbanken</a:t>
            </a:r>
          </a:p>
          <a:p>
            <a:pPr marL="0" indent="0">
              <a:spcBef>
                <a:spcPts val="1004"/>
              </a:spcBef>
              <a:spcAft>
                <a:spcPts val="0"/>
              </a:spcAft>
              <a:buClr>
                <a:srgbClr val="000000"/>
              </a:buClr>
              <a:buNone/>
            </a:pPr>
            <a:r>
              <a:rPr lang="sv-SE" sz="2000" dirty="0">
                <a:latin typeface="Arial" panose="020B0604020202020204" pitchFamily="34" charset="0"/>
                <a:ea typeface="ＭＳ Ｐゴシック" pitchFamily="2"/>
                <a:cs typeface="Arial" panose="020B0604020202020204" pitchFamily="34" charset="0"/>
              </a:rPr>
              <a:t>LinkedIn</a:t>
            </a:r>
          </a:p>
          <a:p>
            <a:pPr marL="0" indent="0">
              <a:spcBef>
                <a:spcPts val="1004"/>
              </a:spcBef>
              <a:spcAft>
                <a:spcPts val="0"/>
              </a:spcAft>
              <a:buClr>
                <a:srgbClr val="000000"/>
              </a:buClr>
              <a:buNone/>
            </a:pPr>
            <a:r>
              <a:rPr lang="sv-SE" sz="2000" dirty="0">
                <a:latin typeface="Arial" panose="020B0604020202020204" pitchFamily="34" charset="0"/>
                <a:ea typeface="ＭＳ Ｐゴシック" pitchFamily="2"/>
                <a:cs typeface="Arial" panose="020B0604020202020204" pitchFamily="34" charset="0"/>
              </a:rPr>
              <a:t>Globalportalen.org</a:t>
            </a:r>
          </a:p>
          <a:p>
            <a:pPr marL="0" indent="0">
              <a:spcBef>
                <a:spcPts val="1004"/>
              </a:spcBef>
              <a:spcAft>
                <a:spcPts val="0"/>
              </a:spcAft>
              <a:buClr>
                <a:srgbClr val="000000"/>
              </a:buClr>
              <a:buNone/>
            </a:pPr>
            <a:r>
              <a:rPr lang="sv-SE" sz="2000" dirty="0">
                <a:latin typeface="Arial" panose="020B0604020202020204" pitchFamily="34" charset="0"/>
                <a:ea typeface="ＭＳ Ｐゴシック" pitchFamily="2"/>
                <a:cs typeface="Arial" panose="020B0604020202020204" pitchFamily="34" charset="0"/>
              </a:rPr>
              <a:t>Regeringen.se</a:t>
            </a:r>
          </a:p>
          <a:p>
            <a:pPr marL="0" indent="0">
              <a:spcBef>
                <a:spcPts val="1004"/>
              </a:spcBef>
              <a:spcAft>
                <a:spcPts val="0"/>
              </a:spcAft>
              <a:buClr>
                <a:srgbClr val="000000"/>
              </a:buClr>
              <a:buNone/>
            </a:pPr>
            <a:r>
              <a:rPr lang="sv-SE" sz="2000" dirty="0">
                <a:latin typeface="Arial" panose="020B0604020202020204" pitchFamily="34" charset="0"/>
                <a:ea typeface="ＭＳ Ｐゴシック" pitchFamily="2"/>
                <a:cs typeface="Arial" panose="020B0604020202020204" pitchFamily="34" charset="0"/>
              </a:rPr>
              <a:t>FUF.se</a:t>
            </a:r>
          </a:p>
          <a:p>
            <a:pPr marL="0" indent="0">
              <a:spcBef>
                <a:spcPts val="1004"/>
              </a:spcBef>
              <a:spcAft>
                <a:spcPts val="0"/>
              </a:spcAft>
              <a:buClr>
                <a:srgbClr val="000000"/>
              </a:buClr>
              <a:buNone/>
            </a:pPr>
            <a:r>
              <a:rPr lang="sv-SE" sz="2000" dirty="0">
                <a:latin typeface="Arial" panose="020B0604020202020204" pitchFamily="34" charset="0"/>
                <a:ea typeface="ＭＳ Ｐゴシック" pitchFamily="2"/>
                <a:cs typeface="Arial" panose="020B0604020202020204" pitchFamily="34" charset="0"/>
              </a:rPr>
              <a:t>IdeellaJobb.se</a:t>
            </a:r>
          </a:p>
          <a:p>
            <a:pPr marL="0" indent="0">
              <a:spcBef>
                <a:spcPts val="1004"/>
              </a:spcBef>
              <a:spcAft>
                <a:spcPts val="0"/>
              </a:spcAft>
              <a:buClr>
                <a:srgbClr val="000000"/>
              </a:buClr>
              <a:buNone/>
            </a:pPr>
            <a:r>
              <a:rPr lang="sv-SE" sz="2000" dirty="0">
                <a:latin typeface="Arial" panose="020B0604020202020204" pitchFamily="34" charset="0"/>
                <a:ea typeface="ＭＳ Ｐゴシック" pitchFamily="2"/>
                <a:cs typeface="Arial" panose="020B0604020202020204" pitchFamily="34" charset="0"/>
              </a:rPr>
              <a:t>ForumCiv.org</a:t>
            </a:r>
          </a:p>
          <a:p>
            <a:pPr marL="0" indent="0">
              <a:spcBef>
                <a:spcPts val="1004"/>
              </a:spcBef>
              <a:spcAft>
                <a:spcPts val="0"/>
              </a:spcAft>
              <a:buClr>
                <a:srgbClr val="000000"/>
              </a:buClr>
              <a:buNone/>
            </a:pPr>
            <a:r>
              <a:rPr lang="sv-SE" sz="2000" dirty="0">
                <a:latin typeface="Arial" panose="020B0604020202020204" pitchFamily="34" charset="0"/>
                <a:ea typeface="ＭＳ Ｐゴシック" pitchFamily="2"/>
                <a:cs typeface="Arial" panose="020B0604020202020204" pitchFamily="34" charset="0"/>
              </a:rPr>
              <a:t>Offentligajobb.se</a:t>
            </a:r>
          </a:p>
          <a:p>
            <a:pPr marL="0" indent="0">
              <a:spcBef>
                <a:spcPts val="1004"/>
              </a:spcBef>
              <a:spcAft>
                <a:spcPts val="0"/>
              </a:spcAft>
              <a:buClr>
                <a:srgbClr val="000000"/>
              </a:buClr>
              <a:buNone/>
            </a:pPr>
            <a:r>
              <a:rPr lang="sv-SE" sz="2000" b="1" dirty="0">
                <a:latin typeface="Arial" panose="020B0604020202020204" pitchFamily="34" charset="0"/>
                <a:ea typeface="ＭＳ Ｐゴシック" pitchFamily="2"/>
                <a:cs typeface="Arial" panose="020B0604020202020204" pitchFamily="34" charset="0"/>
              </a:rPr>
              <a:t> - och du kan dessutom själv kontakta arbetsgivare du är intresserad av!</a:t>
            </a:r>
          </a:p>
        </p:txBody>
      </p:sp>
    </p:spTree>
    <p:extLst>
      <p:ext uri="{BB962C8B-B14F-4D97-AF65-F5344CB8AC3E}">
        <p14:creationId xmlns:p14="http://schemas.microsoft.com/office/powerpoint/2010/main" val="569269914"/>
      </p:ext>
    </p:extLst>
  </p:cSld>
  <p:clrMapOvr>
    <a:masterClrMapping/>
  </p:clrMapOvr>
</p:sld>
</file>

<file path=ppt/theme/theme1.xml><?xml version="1.0" encoding="utf-8"?>
<a:theme xmlns:a="http://schemas.openxmlformats.org/drawingml/2006/main" name="LU-mall 16:9">
  <a:themeElements>
    <a:clrScheme name="LU_2017-03-02">
      <a:dk1>
        <a:srgbClr val="000000"/>
      </a:dk1>
      <a:lt1>
        <a:srgbClr val="FFFFFF"/>
      </a:lt1>
      <a:dk2>
        <a:srgbClr val="2F2B28"/>
      </a:dk2>
      <a:lt2>
        <a:srgbClr val="D0CCB6"/>
      </a:lt2>
      <a:accent1>
        <a:srgbClr val="894E11"/>
      </a:accent1>
      <a:accent2>
        <a:srgbClr val="E3B6BB"/>
      </a:accent2>
      <a:accent3>
        <a:srgbClr val="ABC9D4"/>
      </a:accent3>
      <a:accent4>
        <a:srgbClr val="9EC0AA"/>
      </a:accent4>
      <a:accent5>
        <a:srgbClr val="D0CCB6"/>
      </a:accent5>
      <a:accent6>
        <a:srgbClr val="B1AA9F"/>
      </a:accent6>
      <a:hlink>
        <a:srgbClr val="00006D"/>
      </a:hlink>
      <a:folHlink>
        <a:srgbClr val="894E11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LU-mall-SVE-2022-16-9-tillg" id="{CDC8D05A-A290-8943-8D5B-BCF03A7CE889}" vid="{C967DD14-721F-FB40-8B2A-B16A587396DE}"/>
    </a:ext>
  </a:extLst>
</a:theme>
</file>

<file path=ppt/theme/theme2.xml><?xml version="1.0" encoding="utf-8"?>
<a:theme xmlns:a="http://schemas.openxmlformats.org/drawingml/2006/main" name="Office-tema">
  <a:themeElements>
    <a:clrScheme name="LU_2017-03-02">
      <a:dk1>
        <a:srgbClr val="000000"/>
      </a:dk1>
      <a:lt1>
        <a:srgbClr val="FFFFFF"/>
      </a:lt1>
      <a:dk2>
        <a:srgbClr val="2F2B28"/>
      </a:dk2>
      <a:lt2>
        <a:srgbClr val="D0CCB6"/>
      </a:lt2>
      <a:accent1>
        <a:srgbClr val="894E11"/>
      </a:accent1>
      <a:accent2>
        <a:srgbClr val="E3B6BB"/>
      </a:accent2>
      <a:accent3>
        <a:srgbClr val="ABC9D4"/>
      </a:accent3>
      <a:accent4>
        <a:srgbClr val="9EC0AA"/>
      </a:accent4>
      <a:accent5>
        <a:srgbClr val="D0CCB6"/>
      </a:accent5>
      <a:accent6>
        <a:srgbClr val="B1AA9F"/>
      </a:accent6>
      <a:hlink>
        <a:srgbClr val="00006D"/>
      </a:hlink>
      <a:folHlink>
        <a:srgbClr val="894E1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LU-template-ENG-nov2018-16-9-ver2" id="{AF965B25-ED2C-AE46-970F-5069F13C8C33}" vid="{EB685100-8B63-774B-978E-81A3E558F91C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LU-mall-SVE-2022-16-9-tillg</Template>
  <TotalTime>426</TotalTime>
  <Words>1142</Words>
  <Application>Microsoft Office PowerPoint</Application>
  <PresentationFormat>Bredbild</PresentationFormat>
  <Paragraphs>243</Paragraphs>
  <Slides>39</Slides>
  <Notes>25</Notes>
  <HiddenSlides>0</HiddenSlides>
  <MMClips>0</MMClips>
  <ScaleCrop>false</ScaleCrop>
  <HeadingPairs>
    <vt:vector size="6" baseType="variant">
      <vt:variant>
        <vt:lpstr>Använt teckensnitt</vt:lpstr>
      </vt:variant>
      <vt:variant>
        <vt:i4>8</vt:i4>
      </vt:variant>
      <vt:variant>
        <vt:lpstr>Tema</vt:lpstr>
      </vt:variant>
      <vt:variant>
        <vt:i4>2</vt:i4>
      </vt:variant>
      <vt:variant>
        <vt:lpstr>Bildrubriker</vt:lpstr>
      </vt:variant>
      <vt:variant>
        <vt:i4>39</vt:i4>
      </vt:variant>
    </vt:vector>
  </HeadingPairs>
  <TitlesOfParts>
    <vt:vector size="49" baseType="lpstr">
      <vt:lpstr>Aptos</vt:lpstr>
      <vt:lpstr>Arial</vt:lpstr>
      <vt:lpstr>Arial,Sans-Serif</vt:lpstr>
      <vt:lpstr>Calibri</vt:lpstr>
      <vt:lpstr>Helvetica Light</vt:lpstr>
      <vt:lpstr>Systemtypsnitt</vt:lpstr>
      <vt:lpstr>Systemtypsnitt normalt</vt:lpstr>
      <vt:lpstr>Times New Roman</vt:lpstr>
      <vt:lpstr>LU-mall 16:9</vt:lpstr>
      <vt:lpstr>Office-tema</vt:lpstr>
      <vt:lpstr>PowerPoint-presentation</vt:lpstr>
      <vt:lpstr>CV-handledning och karriärvägledning</vt:lpstr>
      <vt:lpstr>Program</vt:lpstr>
      <vt:lpstr>Vad är praktik?</vt:lpstr>
      <vt:lpstr>Fördelar med praktik</vt:lpstr>
      <vt:lpstr> Du kan tillföra mycket till arbetsplatsen</vt:lpstr>
      <vt:lpstr> Visa det i din ansökan! Exempel:</vt:lpstr>
      <vt:lpstr>Villkoren varierar</vt:lpstr>
      <vt:lpstr>Många praktikannonser på hösten och våren</vt:lpstr>
      <vt:lpstr>EU-praktik: Information på UHR.se</vt:lpstr>
      <vt:lpstr>EU-praktik i korthet </vt:lpstr>
      <vt:lpstr>Praktikkurs – humanister i arbetslivet</vt:lpstr>
      <vt:lpstr>Beskrivning av kursen</vt:lpstr>
      <vt:lpstr>Behörighet</vt:lpstr>
      <vt:lpstr>FRÅN ANMÄLAN TILL KURSSTART</vt:lpstr>
      <vt:lpstr>1 . Informera dig om kursen</vt:lpstr>
      <vt:lpstr>2. Anmäl dig på antagning.se </vt:lpstr>
      <vt:lpstr>3. Hitta praktikplats!</vt:lpstr>
      <vt:lpstr>4. Upprätta praktikplan</vt:lpstr>
      <vt:lpstr>5. Ladda upp praktikplan på antagning.se</vt:lpstr>
      <vt:lpstr>Antagningsprocessen</vt:lpstr>
      <vt:lpstr>EXEMPEL PÅ PRAKTIKER   och   PRAKTIKENS PLATS I EXAMEN</vt:lpstr>
      <vt:lpstr>Exempel på branscher som våra studenter gjort praktik inom</vt:lpstr>
      <vt:lpstr>Några exempel på kombinationer av utbildning och praktikplatser</vt:lpstr>
      <vt:lpstr>Exempel på studiegång – Kandidatexamen i Historia</vt:lpstr>
      <vt:lpstr>Avslutningsbild, endast logotyp</vt:lpstr>
      <vt:lpstr>Bakgrund  </vt:lpstr>
      <vt:lpstr>Varför Buenos Aires?</vt:lpstr>
      <vt:lpstr>Varför svenska ambassaden?</vt:lpstr>
      <vt:lpstr>Bakgrund och kompetens</vt:lpstr>
      <vt:lpstr>Urvalsprocessen</vt:lpstr>
      <vt:lpstr>Förberedelser?</vt:lpstr>
      <vt:lpstr>Varför svenska ambassaden?</vt:lpstr>
      <vt:lpstr>Urvalsprocessen</vt:lpstr>
      <vt:lpstr>Ambassaden</vt:lpstr>
      <vt:lpstr>Mina arbetsuppgifter</vt:lpstr>
      <vt:lpstr>Utbildning + praktik = ?</vt:lpstr>
      <vt:lpstr>Tips!</vt:lpstr>
      <vt:lpstr>Avslutningsbild, endast logotyp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Mattias Fall</dc:creator>
  <cp:keywords/>
  <dc:description/>
  <cp:lastModifiedBy>Mattias Fall</cp:lastModifiedBy>
  <cp:revision>11</cp:revision>
  <dcterms:created xsi:type="dcterms:W3CDTF">2024-09-30T05:43:58Z</dcterms:created>
  <dcterms:modified xsi:type="dcterms:W3CDTF">2024-09-30T12:52:27Z</dcterms:modified>
  <cp:category/>
</cp:coreProperties>
</file>